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4.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5.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6.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p:sldMasterIdLst>
    <p:sldMasterId id="2147483648" r:id="rId1"/>
    <p:sldMasterId id="2147483651" r:id="rId2"/>
    <p:sldMasterId id="2147483654" r:id="rId3"/>
    <p:sldMasterId id="2147483657" r:id="rId4"/>
    <p:sldMasterId id="2147483660" r:id="rId5"/>
    <p:sldMasterId id="2147483669" r:id="rId6"/>
    <p:sldMasterId id="2147483672" r:id="rId7"/>
  </p:sldMasterIdLst>
  <p:notesMasterIdLst>
    <p:notesMasterId r:id="rId19"/>
  </p:notesMasterIdLst>
  <p:handoutMasterIdLst>
    <p:handoutMasterId r:id="rId20"/>
  </p:handoutMasterIdLst>
  <p:sldIdLst>
    <p:sldId id="1413" r:id="rId8"/>
    <p:sldId id="1414" r:id="rId9"/>
    <p:sldId id="1415" r:id="rId10"/>
    <p:sldId id="1406" r:id="rId11"/>
    <p:sldId id="1407" r:id="rId12"/>
    <p:sldId id="1416" r:id="rId13"/>
    <p:sldId id="1408" r:id="rId14"/>
    <p:sldId id="1409" r:id="rId15"/>
    <p:sldId id="1417" r:id="rId16"/>
    <p:sldId id="1412" r:id="rId17"/>
    <p:sldId id="1400" r:id="rId18"/>
  </p:sldIdLst>
  <p:sldSz cx="9906000" cy="6858000" type="A4"/>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49" userDrawn="1">
          <p15:clr>
            <a:srgbClr val="A4A3A4"/>
          </p15:clr>
        </p15:guide>
        <p15:guide id="2" pos="3120" userDrawn="1">
          <p15:clr>
            <a:srgbClr val="A4A3A4"/>
          </p15:clr>
        </p15:guide>
        <p15:guide id="4" orient="horz" pos="323" userDrawn="1">
          <p15:clr>
            <a:srgbClr val="A4A3A4"/>
          </p15:clr>
        </p15:guide>
      </p15:sldGuideLst>
    </p:ext>
    <p:ext uri="{2D200454-40CA-4A62-9FC3-DE9A4176ACB9}">
      <p15:notesGuideLst xmlns:p15="http://schemas.microsoft.com/office/powerpoint/2012/main">
        <p15:guide id="1" orient="horz" pos="3111">
          <p15:clr>
            <a:srgbClr val="A4A3A4"/>
          </p15:clr>
        </p15:guide>
        <p15:guide id="2" pos="214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avid Mercer" initials="DM" lastIdx="7" clrIdx="0"/>
  <p:cmAuthor id="1" name="旅 汪" initials="旅汪" lastIdx="1" clrIdx="1"/>
</p:cm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B52"/>
    <a:srgbClr val="000E66"/>
    <a:srgbClr val="000528"/>
    <a:srgbClr val="66FFCC"/>
    <a:srgbClr val="66CCFF"/>
    <a:srgbClr val="008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97" autoAdjust="0"/>
    <p:restoredTop sz="96405" autoAdjust="0"/>
  </p:normalViewPr>
  <p:slideViewPr>
    <p:cSldViewPr snapToGrid="0" showGuides="1">
      <p:cViewPr varScale="1">
        <p:scale>
          <a:sx n="74" d="100"/>
          <a:sy n="74" d="100"/>
        </p:scale>
        <p:origin x="1330" y="43"/>
      </p:cViewPr>
      <p:guideLst>
        <p:guide orient="horz" pos="2149"/>
        <p:guide pos="3120"/>
        <p:guide orient="horz" pos="323"/>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5" d="100"/>
          <a:sy n="85" d="100"/>
        </p:scale>
        <p:origin x="-3744" y="-72"/>
      </p:cViewPr>
      <p:guideLst>
        <p:guide orient="horz" pos="3111"/>
        <p:guide pos="214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3" Type="http://schemas.openxmlformats.org/officeDocument/2006/relationships/slideMaster" Target="slideMasters/slideMaster3.xml"/><Relationship Id="rId21" Type="http://schemas.openxmlformats.org/officeDocument/2006/relationships/commentAuthors" Target="commentAuthors.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0" y="2"/>
            <a:ext cx="2946275" cy="496582"/>
          </a:xfrm>
          <a:prstGeom prst="rect">
            <a:avLst/>
          </a:prstGeom>
        </p:spPr>
        <p:txBody>
          <a:bodyPr vert="horz" lIns="91806" tIns="45903" rIns="91806" bIns="45903" rtlCol="0"/>
          <a:lstStyle>
            <a:lvl1pPr algn="l">
              <a:defRPr sz="1200"/>
            </a:lvl1pPr>
          </a:lstStyle>
          <a:p>
            <a:endParaRPr lang="en-GB"/>
          </a:p>
        </p:txBody>
      </p:sp>
      <p:sp>
        <p:nvSpPr>
          <p:cNvPr id="3" name="Date Placeholder 2"/>
          <p:cNvSpPr>
            <a:spLocks noGrp="1"/>
          </p:cNvSpPr>
          <p:nvPr>
            <p:ph type="dt" sz="quarter" idx="1"/>
          </p:nvPr>
        </p:nvSpPr>
        <p:spPr>
          <a:xfrm>
            <a:off x="3849873" y="2"/>
            <a:ext cx="2946275" cy="496582"/>
          </a:xfrm>
          <a:prstGeom prst="rect">
            <a:avLst/>
          </a:prstGeom>
        </p:spPr>
        <p:txBody>
          <a:bodyPr vert="horz" lIns="91806" tIns="45903" rIns="91806" bIns="45903" rtlCol="0"/>
          <a:lstStyle>
            <a:lvl1pPr algn="r">
              <a:defRPr sz="1200"/>
            </a:lvl1pPr>
          </a:lstStyle>
          <a:p>
            <a:fld id="{0901EEF9-3F11-45D1-B2A9-73260E00D70A}" type="datetimeFigureOut">
              <a:rPr lang="en-GB" smtClean="0"/>
              <a:t>09/12/2025</a:t>
            </a:fld>
            <a:endParaRPr lang="en-GB"/>
          </a:p>
        </p:txBody>
      </p:sp>
      <p:sp>
        <p:nvSpPr>
          <p:cNvPr id="4" name="Footer Placeholder 3"/>
          <p:cNvSpPr>
            <a:spLocks noGrp="1"/>
          </p:cNvSpPr>
          <p:nvPr>
            <p:ph type="ftr" sz="quarter" idx="2"/>
          </p:nvPr>
        </p:nvSpPr>
        <p:spPr>
          <a:xfrm>
            <a:off x="10" y="9429944"/>
            <a:ext cx="2946275" cy="496582"/>
          </a:xfrm>
          <a:prstGeom prst="rect">
            <a:avLst/>
          </a:prstGeom>
        </p:spPr>
        <p:txBody>
          <a:bodyPr vert="horz" lIns="91806" tIns="45903" rIns="91806" bIns="45903" rtlCol="0" anchor="b"/>
          <a:lstStyle>
            <a:lvl1pPr algn="l">
              <a:defRPr sz="1200"/>
            </a:lvl1pPr>
          </a:lstStyle>
          <a:p>
            <a:endParaRPr lang="en-GB"/>
          </a:p>
        </p:txBody>
      </p:sp>
      <p:sp>
        <p:nvSpPr>
          <p:cNvPr id="5" name="Slide Number Placeholder 4"/>
          <p:cNvSpPr>
            <a:spLocks noGrp="1"/>
          </p:cNvSpPr>
          <p:nvPr>
            <p:ph type="sldNum" sz="quarter" idx="3"/>
          </p:nvPr>
        </p:nvSpPr>
        <p:spPr>
          <a:xfrm>
            <a:off x="3849873" y="9429944"/>
            <a:ext cx="2946275" cy="496582"/>
          </a:xfrm>
          <a:prstGeom prst="rect">
            <a:avLst/>
          </a:prstGeom>
        </p:spPr>
        <p:txBody>
          <a:bodyPr vert="horz" lIns="91806" tIns="45903" rIns="91806" bIns="45903" rtlCol="0" anchor="b"/>
          <a:lstStyle>
            <a:lvl1pPr algn="r">
              <a:defRPr sz="1200"/>
            </a:lvl1pPr>
          </a:lstStyle>
          <a:p>
            <a:fld id="{831B67F9-EB91-46A6-BACB-90ADED563ACE}" type="slidenum">
              <a:rPr lang="en-GB" smtClean="0"/>
              <a:t>‹#›</a:t>
            </a:fld>
            <a:endParaRPr lang="en-GB"/>
          </a:p>
        </p:txBody>
      </p:sp>
    </p:spTree>
    <p:extLst>
      <p:ext uri="{BB962C8B-B14F-4D97-AF65-F5344CB8AC3E}">
        <p14:creationId xmlns:p14="http://schemas.microsoft.com/office/powerpoint/2010/main" val="422410733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6" y="4"/>
            <a:ext cx="2945660" cy="496412"/>
          </a:xfrm>
          <a:prstGeom prst="rect">
            <a:avLst/>
          </a:prstGeom>
        </p:spPr>
        <p:txBody>
          <a:bodyPr vert="horz" lIns="92384" tIns="46192" rIns="92384" bIns="46192" rtlCol="0"/>
          <a:lstStyle>
            <a:lvl1pPr algn="l">
              <a:defRPr sz="1200"/>
            </a:lvl1pPr>
          </a:lstStyle>
          <a:p>
            <a:endParaRPr lang="en-GB" dirty="0"/>
          </a:p>
        </p:txBody>
      </p:sp>
      <p:sp>
        <p:nvSpPr>
          <p:cNvPr id="3" name="Date Placeholder 2"/>
          <p:cNvSpPr>
            <a:spLocks noGrp="1"/>
          </p:cNvSpPr>
          <p:nvPr>
            <p:ph type="dt" idx="1"/>
          </p:nvPr>
        </p:nvSpPr>
        <p:spPr>
          <a:xfrm>
            <a:off x="3850447" y="4"/>
            <a:ext cx="2945660" cy="496412"/>
          </a:xfrm>
          <a:prstGeom prst="rect">
            <a:avLst/>
          </a:prstGeom>
        </p:spPr>
        <p:txBody>
          <a:bodyPr vert="horz" lIns="92384" tIns="46192" rIns="92384" bIns="46192" rtlCol="0"/>
          <a:lstStyle>
            <a:lvl1pPr algn="r">
              <a:defRPr sz="1200"/>
            </a:lvl1pPr>
          </a:lstStyle>
          <a:p>
            <a:fld id="{2270C196-F3C6-41B3-8061-0202FEDE5547}" type="datetimeFigureOut">
              <a:rPr lang="en-GB" smtClean="0"/>
              <a:t>09/12/2025</a:t>
            </a:fld>
            <a:endParaRPr lang="en-GB" dirty="0"/>
          </a:p>
        </p:txBody>
      </p:sp>
      <p:sp>
        <p:nvSpPr>
          <p:cNvPr id="4" name="Slide Image Placeholder 3"/>
          <p:cNvSpPr>
            <a:spLocks noGrp="1" noRot="1" noChangeAspect="1"/>
          </p:cNvSpPr>
          <p:nvPr>
            <p:ph type="sldImg" idx="2"/>
          </p:nvPr>
        </p:nvSpPr>
        <p:spPr>
          <a:xfrm>
            <a:off x="709613" y="742950"/>
            <a:ext cx="5378450" cy="3724275"/>
          </a:xfrm>
          <a:prstGeom prst="rect">
            <a:avLst/>
          </a:prstGeom>
          <a:noFill/>
          <a:ln w="12700">
            <a:solidFill>
              <a:prstClr val="black"/>
            </a:solidFill>
          </a:ln>
        </p:spPr>
        <p:txBody>
          <a:bodyPr vert="horz" lIns="92384" tIns="46192" rIns="92384" bIns="46192" rtlCol="0" anchor="ctr"/>
          <a:lstStyle/>
          <a:p>
            <a:endParaRPr lang="en-GB" dirty="0"/>
          </a:p>
        </p:txBody>
      </p:sp>
      <p:sp>
        <p:nvSpPr>
          <p:cNvPr id="5" name="Notes Placeholder 4"/>
          <p:cNvSpPr>
            <a:spLocks noGrp="1"/>
          </p:cNvSpPr>
          <p:nvPr>
            <p:ph type="body" sz="quarter" idx="3"/>
          </p:nvPr>
        </p:nvSpPr>
        <p:spPr>
          <a:xfrm>
            <a:off x="679768" y="4715911"/>
            <a:ext cx="5438140" cy="4467703"/>
          </a:xfrm>
          <a:prstGeom prst="rect">
            <a:avLst/>
          </a:prstGeom>
        </p:spPr>
        <p:txBody>
          <a:bodyPr vert="horz" lIns="92384" tIns="46192" rIns="92384" bIns="4619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6" y="9430097"/>
            <a:ext cx="2945660" cy="496412"/>
          </a:xfrm>
          <a:prstGeom prst="rect">
            <a:avLst/>
          </a:prstGeom>
        </p:spPr>
        <p:txBody>
          <a:bodyPr vert="horz" lIns="92384" tIns="46192" rIns="92384" bIns="46192"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7" y="9430097"/>
            <a:ext cx="2945660" cy="496412"/>
          </a:xfrm>
          <a:prstGeom prst="rect">
            <a:avLst/>
          </a:prstGeom>
        </p:spPr>
        <p:txBody>
          <a:bodyPr vert="horz" lIns="92384" tIns="46192" rIns="92384" bIns="46192" rtlCol="0" anchor="b"/>
          <a:lstStyle>
            <a:lvl1pPr algn="r">
              <a:defRPr sz="1200"/>
            </a:lvl1pPr>
          </a:lstStyle>
          <a:p>
            <a:fld id="{585DE58D-73D1-48C1-8488-961B11A89DDC}" type="slidenum">
              <a:rPr lang="en-GB" smtClean="0"/>
              <a:t>‹#›</a:t>
            </a:fld>
            <a:endParaRPr lang="en-GB" dirty="0"/>
          </a:p>
        </p:txBody>
      </p:sp>
    </p:spTree>
    <p:extLst>
      <p:ext uri="{BB962C8B-B14F-4D97-AF65-F5344CB8AC3E}">
        <p14:creationId xmlns:p14="http://schemas.microsoft.com/office/powerpoint/2010/main" val="1847233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Master" Target="../slideMasters/slideMaster5.xml"/><Relationship Id="rId1" Type="http://schemas.openxmlformats.org/officeDocument/2006/relationships/tags" Target="../tags/tag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Master" Target="../slideMasters/slideMaster5.xml"/><Relationship Id="rId1" Type="http://schemas.openxmlformats.org/officeDocument/2006/relationships/tags" Target="../tags/tag4.xml"/><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Master" Target="../slideMasters/slideMaster5.xml"/><Relationship Id="rId1" Type="http://schemas.openxmlformats.org/officeDocument/2006/relationships/tags" Target="../tags/tag5.xml"/><Relationship Id="rId4" Type="http://schemas.openxmlformats.org/officeDocument/2006/relationships/image" Target="../media/image2.pn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Master" Target="../slideMasters/slideMaster5.xml"/><Relationship Id="rId1" Type="http://schemas.openxmlformats.org/officeDocument/2006/relationships/tags" Target="../tags/tag6.xml"/><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LMAX Group front cover">
    <p:spTree>
      <p:nvGrpSpPr>
        <p:cNvPr id="1" name=""/>
        <p:cNvGrpSpPr/>
        <p:nvPr/>
      </p:nvGrpSpPr>
      <p:grpSpPr>
        <a:xfrm>
          <a:off x="0" y="0"/>
          <a:ext cx="0" cy="0"/>
          <a:chOff x="0" y="0"/>
          <a:chExt cx="0" cy="0"/>
        </a:xfrm>
      </p:grpSpPr>
      <p:sp>
        <p:nvSpPr>
          <p:cNvPr id="6" name="Presentation - Date"/>
          <p:cNvSpPr>
            <a:spLocks noGrp="1"/>
          </p:cNvSpPr>
          <p:nvPr>
            <p:ph type="body" sz="quarter" idx="10" hasCustomPrompt="1"/>
          </p:nvPr>
        </p:nvSpPr>
        <p:spPr>
          <a:xfrm>
            <a:off x="2161309" y="4199564"/>
            <a:ext cx="5583382" cy="250115"/>
          </a:xfrm>
          <a:prstGeom prst="rect">
            <a:avLst/>
          </a:prstGeom>
        </p:spPr>
        <p:txBody>
          <a:bodyPr lIns="0" tIns="0" rIns="0" bIns="0" anchor="t">
            <a:noAutofit/>
          </a:bodyPr>
          <a:lstStyle>
            <a:lvl1pPr marL="0" indent="0" algn="ctr">
              <a:buNone/>
              <a:defRPr sz="1445" b="0" baseline="0">
                <a:solidFill>
                  <a:schemeClr val="bg1"/>
                </a:solidFill>
              </a:defRPr>
            </a:lvl1pPr>
            <a:lvl5pPr>
              <a:defRPr/>
            </a:lvl5pPr>
          </a:lstStyle>
          <a:p>
            <a:pPr lvl="0"/>
            <a:r>
              <a:rPr lang="en-US" dirty="0"/>
              <a:t>Insert date: e.g. March 2023</a:t>
            </a:r>
          </a:p>
        </p:txBody>
      </p:sp>
      <p:pic>
        <p:nvPicPr>
          <p:cNvPr id="7" name="Picture 6"/>
          <p:cNvPicPr>
            <a:picLocks noChangeAspect="1"/>
          </p:cNvPicPr>
          <p:nvPr userDrawn="1"/>
        </p:nvPicPr>
        <p:blipFill>
          <a:blip r:embed="rId2"/>
          <a:srcRect/>
          <a:stretch>
            <a:fillRect/>
          </a:stretch>
        </p:blipFill>
        <p:spPr>
          <a:xfrm>
            <a:off x="3774203" y="5392242"/>
            <a:ext cx="2463800" cy="762000"/>
          </a:xfrm>
          <a:prstGeom prst="rect">
            <a:avLst/>
          </a:prstGeom>
        </p:spPr>
      </p:pic>
      <p:sp>
        <p:nvSpPr>
          <p:cNvPr id="10" name="Presentation - Date"/>
          <p:cNvSpPr>
            <a:spLocks noGrp="1"/>
          </p:cNvSpPr>
          <p:nvPr>
            <p:ph type="body" sz="quarter" idx="11" hasCustomPrompt="1"/>
          </p:nvPr>
        </p:nvSpPr>
        <p:spPr>
          <a:xfrm>
            <a:off x="2161309" y="3488202"/>
            <a:ext cx="5583382" cy="601578"/>
          </a:xfrm>
          <a:prstGeom prst="rect">
            <a:avLst/>
          </a:prstGeom>
        </p:spPr>
        <p:txBody>
          <a:bodyPr lIns="0" tIns="0" rIns="0" bIns="0" anchor="t">
            <a:noAutofit/>
          </a:bodyPr>
          <a:lstStyle>
            <a:lvl1pPr marL="0" indent="0" algn="ctr">
              <a:buNone/>
              <a:defRPr sz="4400" b="1" i="0" baseline="0">
                <a:solidFill>
                  <a:schemeClr val="bg1"/>
                </a:solidFill>
                <a:latin typeface="Arial" panose="020B0604020202020204" pitchFamily="34" charset="0"/>
                <a:cs typeface="Arial" panose="020B0604020202020204" pitchFamily="34" charset="0"/>
              </a:defRPr>
            </a:lvl1pPr>
            <a:lvl5pPr>
              <a:defRPr/>
            </a:lvl5pPr>
          </a:lstStyle>
          <a:p>
            <a:pPr lvl="0"/>
            <a:r>
              <a:rPr lang="en-US" dirty="0"/>
              <a:t>Overview</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1_NAV - Title Slide">
    <p:bg>
      <p:bgPr>
        <a:blipFill dpi="0" rotWithShape="1">
          <a:blip r:embed="rId3"/>
          <a:srcRect/>
          <a:stretch>
            <a:fillRect/>
          </a:stretch>
        </a:blipFill>
        <a:effectLst/>
      </p:bgPr>
    </p:bg>
    <p:spTree>
      <p:nvGrpSpPr>
        <p:cNvPr id="1" name=""/>
        <p:cNvGrpSpPr/>
        <p:nvPr/>
      </p:nvGrpSpPr>
      <p:grpSpPr>
        <a:xfrm>
          <a:off x="0" y="0"/>
          <a:ext cx="0" cy="0"/>
          <a:chOff x="0" y="0"/>
          <a:chExt cx="0" cy="0"/>
        </a:xfrm>
      </p:grpSpPr>
      <p:sp>
        <p:nvSpPr>
          <p:cNvPr id="9" name="Presentation - Draft Watermark" hidden="1"/>
          <p:cNvSpPr txBox="1"/>
          <p:nvPr/>
        </p:nvSpPr>
        <p:spPr>
          <a:xfrm>
            <a:off x="8555182" y="927848"/>
            <a:ext cx="810491" cy="244411"/>
          </a:xfrm>
          <a:prstGeom prst="rect">
            <a:avLst/>
          </a:prstGeom>
          <a:noFill/>
        </p:spPr>
        <p:txBody>
          <a:bodyPr wrap="square" lIns="0" tIns="0" rIns="0" bIns="0" rtlCol="0" anchor="ctr" anchorCtr="0">
            <a:normAutofit lnSpcReduction="10000"/>
          </a:bodyPr>
          <a:lstStyle/>
          <a:p>
            <a:pPr algn="r"/>
            <a:r>
              <a:rPr lang="en-US" sz="1625" b="1" spc="0" dirty="0">
                <a:solidFill>
                  <a:srgbClr val="FF0000"/>
                </a:solidFill>
                <a:latin typeface="+mn-lt"/>
              </a:rPr>
              <a:t>DRAFT</a:t>
            </a:r>
          </a:p>
        </p:txBody>
      </p:sp>
      <p:sp>
        <p:nvSpPr>
          <p:cNvPr id="11" name="Presentation - Disclaimers" hidden="1"/>
          <p:cNvSpPr>
            <a:spLocks noChangeArrowheads="1"/>
          </p:cNvSpPr>
          <p:nvPr>
            <p:custDataLst>
              <p:tags r:id="rId1"/>
            </p:custDataLst>
          </p:nvPr>
        </p:nvSpPr>
        <p:spPr bwMode="auto">
          <a:xfrm>
            <a:off x="3611569" y="6406179"/>
            <a:ext cx="2701637" cy="126894"/>
          </a:xfrm>
          <a:prstGeom prst="rect">
            <a:avLst/>
          </a:prstGeom>
          <a:noFill/>
          <a:ln w="9525">
            <a:noFill/>
            <a:miter lim="800000"/>
          </a:ln>
        </p:spPr>
        <p:txBody>
          <a:bodyPr wrap="square" lIns="0" tIns="0" rIns="0" bIns="0" anchor="t" anchorCtr="0">
            <a:spAutoFit/>
          </a:bodyPr>
          <a:lstStyle/>
          <a:p>
            <a:pPr algn="ctr" defTabSz="920115">
              <a:lnSpc>
                <a:spcPts val="1085"/>
              </a:lnSpc>
            </a:pPr>
            <a:endParaRPr lang="en-US" sz="725" b="1" cap="all" dirty="0">
              <a:solidFill>
                <a:srgbClr val="FF0000"/>
              </a:solidFill>
              <a:latin typeface="Arial" panose="020B0604020202020204" pitchFamily="34" charset="0"/>
              <a:cs typeface="Arial" panose="020B0604020202020204" pitchFamily="34" charset="0"/>
            </a:endParaRPr>
          </a:p>
        </p:txBody>
      </p:sp>
      <p:sp>
        <p:nvSpPr>
          <p:cNvPr id="7" name="Logo - Client 1" hidden="1"/>
          <p:cNvSpPr/>
          <p:nvPr/>
        </p:nvSpPr>
        <p:spPr>
          <a:xfrm>
            <a:off x="8357038" y="567633"/>
            <a:ext cx="1020503" cy="225909"/>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5" dirty="0">
                <a:solidFill>
                  <a:schemeClr val="tx1"/>
                </a:solidFill>
              </a:rPr>
              <a:t>Client Logo</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NAV - Table of Contents">
    <p:spTree>
      <p:nvGrpSpPr>
        <p:cNvPr id="1" name=""/>
        <p:cNvGrpSpPr/>
        <p:nvPr/>
      </p:nvGrpSpPr>
      <p:grpSpPr>
        <a:xfrm>
          <a:off x="0" y="0"/>
          <a:ext cx="0" cy="0"/>
          <a:chOff x="0" y="0"/>
          <a:chExt cx="0" cy="0"/>
        </a:xfrm>
      </p:grpSpPr>
      <p:sp>
        <p:nvSpPr>
          <p:cNvPr id="2" name="Slide Number Placeholder 1"/>
          <p:cNvSpPr>
            <a:spLocks noGrp="1"/>
          </p:cNvSpPr>
          <p:nvPr>
            <p:ph type="sldNum" sz="quarter" idx="4"/>
          </p:nvPr>
        </p:nvSpPr>
        <p:spPr>
          <a:xfrm>
            <a:off x="7105084" y="6355950"/>
            <a:ext cx="2229915" cy="365779"/>
          </a:xfrm>
          <a:prstGeom prst="rect">
            <a:avLst/>
          </a:prstGeom>
        </p:spPr>
        <p:txBody>
          <a:bodyPr vert="horz" lIns="91440" tIns="45720" rIns="91440" bIns="45720" rtlCol="0" anchor="ctr"/>
          <a:lstStyle>
            <a:lvl1pPr algn="r">
              <a:defRPr sz="725">
                <a:solidFill>
                  <a:schemeClr val="tx1">
                    <a:tint val="75000"/>
                  </a:schemeClr>
                </a:solidFill>
              </a:defRPr>
            </a:lvl1pPr>
          </a:lstStyle>
          <a:p>
            <a:fld id="{7A5A995F-1518-4806-ACDC-5F1D1DE71510}" type="slidenum">
              <a:rPr lang="en-GB" smtClean="0"/>
              <a:t>‹#›</a:t>
            </a:fld>
            <a:endParaRPr lang="en-GB"/>
          </a:p>
        </p:txBody>
      </p:sp>
      <p:sp>
        <p:nvSpPr>
          <p:cNvPr id="3" name="Title 2"/>
          <p:cNvSpPr>
            <a:spLocks noGrp="1"/>
          </p:cNvSpPr>
          <p:nvPr>
            <p:ph type="title" hasCustomPrompt="1"/>
          </p:nvPr>
        </p:nvSpPr>
        <p:spPr>
          <a:xfrm>
            <a:off x="540328" y="341837"/>
            <a:ext cx="8445120" cy="338866"/>
          </a:xfrm>
        </p:spPr>
        <p:txBody>
          <a:bodyPr>
            <a:normAutofit/>
          </a:bodyPr>
          <a:lstStyle>
            <a:lvl1pPr>
              <a:defRPr sz="2000"/>
            </a:lvl1pPr>
          </a:lstStyle>
          <a:p>
            <a:r>
              <a:rPr lang="en-GB" dirty="0"/>
              <a:t>Click to edit master title style</a:t>
            </a:r>
            <a:endParaRPr lang="en-US" dirty="0"/>
          </a:p>
        </p:txBody>
      </p:sp>
      <p:pic>
        <p:nvPicPr>
          <p:cNvPr id="4" name="Picture 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8699" y="6426814"/>
            <a:ext cx="1387124" cy="238218"/>
          </a:xfrm>
          <a:prstGeom prst="rect">
            <a:avLst/>
          </a:prstGeom>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NAV - Section Divider">
    <p:bg>
      <p:bgPr>
        <a:blipFill dpi="0" rotWithShape="1">
          <a:blip r:embed="rId3">
            <a:lum/>
          </a:blip>
          <a:srcRect/>
          <a:stretch>
            <a:fillRect t="-1000"/>
          </a:stretch>
        </a:blipFill>
        <a:effectLst/>
      </p:bgPr>
    </p:bg>
    <p:spTree>
      <p:nvGrpSpPr>
        <p:cNvPr id="1" name=""/>
        <p:cNvGrpSpPr/>
        <p:nvPr/>
      </p:nvGrpSpPr>
      <p:grpSpPr>
        <a:xfrm>
          <a:off x="0" y="0"/>
          <a:ext cx="0" cy="0"/>
          <a:chOff x="0" y="0"/>
          <a:chExt cx="0" cy="0"/>
        </a:xfrm>
      </p:grpSpPr>
      <p:sp>
        <p:nvSpPr>
          <p:cNvPr id="4" name="Section - Sequence"/>
          <p:cNvSpPr>
            <a:spLocks noGrp="1"/>
          </p:cNvSpPr>
          <p:nvPr>
            <p:ph type="body" sz="quarter" idx="11" hasCustomPrompt="1"/>
          </p:nvPr>
        </p:nvSpPr>
        <p:spPr>
          <a:xfrm>
            <a:off x="2439530" y="5243133"/>
            <a:ext cx="6814189" cy="177501"/>
          </a:xfrm>
          <a:prstGeom prst="rect">
            <a:avLst/>
          </a:prstGeom>
        </p:spPr>
        <p:txBody>
          <a:bodyPr tIns="0">
            <a:noAutofit/>
          </a:bodyPr>
          <a:lstStyle>
            <a:lvl1pPr marL="0" indent="0" algn="r">
              <a:buNone/>
              <a:defRPr sz="1175" b="1" cap="all" baseline="0">
                <a:solidFill>
                  <a:schemeClr val="bg1"/>
                </a:solidFill>
              </a:defRPr>
            </a:lvl1pPr>
          </a:lstStyle>
          <a:p>
            <a:pPr lvl="0"/>
            <a:r>
              <a:rPr lang="en-US" dirty="0"/>
              <a:t>SECTION [1, 2…]</a:t>
            </a:r>
          </a:p>
        </p:txBody>
      </p:sp>
      <p:sp>
        <p:nvSpPr>
          <p:cNvPr id="2" name="Section - Title"/>
          <p:cNvSpPr>
            <a:spLocks noGrp="1"/>
          </p:cNvSpPr>
          <p:nvPr>
            <p:ph type="title" hasCustomPrompt="1"/>
          </p:nvPr>
        </p:nvSpPr>
        <p:spPr>
          <a:xfrm>
            <a:off x="428373" y="5450332"/>
            <a:ext cx="8825346" cy="451818"/>
          </a:xfrm>
          <a:prstGeom prst="rect">
            <a:avLst/>
          </a:prstGeom>
        </p:spPr>
        <p:txBody>
          <a:bodyPr vert="horz" lIns="0" tIns="0" rIns="0" bIns="0" rtlCol="0" anchor="t" anchorCtr="0">
            <a:noAutofit/>
          </a:bodyPr>
          <a:lstStyle>
            <a:lvl1pPr algn="r">
              <a:defRPr kumimoji="0" lang="en-US" sz="2710" i="0" u="none" strike="noStrike" cap="none" spc="0" normalizeH="0" baseline="0" dirty="0">
                <a:ln>
                  <a:noFill/>
                </a:ln>
                <a:solidFill>
                  <a:schemeClr val="bg1"/>
                </a:solidFill>
                <a:effectLst/>
                <a:uLnTx/>
                <a:uFillTx/>
                <a:ea typeface="+mn-ea"/>
              </a:defRPr>
            </a:lvl1pPr>
          </a:lstStyle>
          <a:p>
            <a:pPr marL="0" marR="0" lvl="0" indent="0" defTabSz="920750" fontAlgn="auto">
              <a:lnSpc>
                <a:spcPct val="100000"/>
              </a:lnSpc>
              <a:spcAft>
                <a:spcPts val="0"/>
              </a:spcAft>
              <a:buClrTx/>
              <a:buSzTx/>
              <a:buFontTx/>
            </a:pPr>
            <a:r>
              <a:rPr lang="en-US" dirty="0"/>
              <a:t>Section title</a:t>
            </a:r>
          </a:p>
        </p:txBody>
      </p:sp>
      <p:sp>
        <p:nvSpPr>
          <p:cNvPr id="8" name="Section - Sub-Title"/>
          <p:cNvSpPr>
            <a:spLocks noGrp="1"/>
          </p:cNvSpPr>
          <p:nvPr>
            <p:ph type="body" sz="quarter" idx="10" hasCustomPrompt="1"/>
          </p:nvPr>
        </p:nvSpPr>
        <p:spPr>
          <a:xfrm>
            <a:off x="428373" y="5921461"/>
            <a:ext cx="8825346" cy="282388"/>
          </a:xfrm>
          <a:prstGeom prst="rect">
            <a:avLst/>
          </a:prstGeom>
        </p:spPr>
        <p:txBody>
          <a:bodyPr lIns="0" tIns="0" rIns="0" bIns="0">
            <a:noAutofit/>
          </a:bodyPr>
          <a:lstStyle>
            <a:lvl1pPr marL="0" indent="0" algn="r">
              <a:buNone/>
              <a:defRPr sz="1805" b="1" baseline="0">
                <a:solidFill>
                  <a:schemeClr val="bg1"/>
                </a:solidFill>
              </a:defRPr>
            </a:lvl1pPr>
            <a:lvl5pPr>
              <a:defRPr/>
            </a:lvl5pPr>
          </a:lstStyle>
          <a:p>
            <a:pPr lvl="0"/>
            <a:r>
              <a:rPr lang="en-US" dirty="0"/>
              <a:t>Subtitle (optional)</a:t>
            </a:r>
          </a:p>
        </p:txBody>
      </p:sp>
      <p:sp>
        <p:nvSpPr>
          <p:cNvPr id="12" name="Presentation - Draft Watermark" hidden="1"/>
          <p:cNvSpPr txBox="1"/>
          <p:nvPr/>
        </p:nvSpPr>
        <p:spPr>
          <a:xfrm>
            <a:off x="8555182" y="927848"/>
            <a:ext cx="810491" cy="244411"/>
          </a:xfrm>
          <a:prstGeom prst="rect">
            <a:avLst/>
          </a:prstGeom>
          <a:noFill/>
        </p:spPr>
        <p:txBody>
          <a:bodyPr wrap="square" lIns="0" tIns="0" rIns="0" bIns="0" rtlCol="0" anchor="ctr" anchorCtr="0">
            <a:normAutofit lnSpcReduction="10000"/>
          </a:bodyPr>
          <a:lstStyle/>
          <a:p>
            <a:pPr algn="r"/>
            <a:r>
              <a:rPr lang="en-US" sz="1625" b="1" spc="0" dirty="0">
                <a:solidFill>
                  <a:srgbClr val="FF0000"/>
                </a:solidFill>
                <a:latin typeface="+mn-lt"/>
              </a:rPr>
              <a:t>DRAFT</a:t>
            </a:r>
          </a:p>
        </p:txBody>
      </p:sp>
      <p:sp>
        <p:nvSpPr>
          <p:cNvPr id="13" name="Presentation - Disclaimers" hidden="1"/>
          <p:cNvSpPr>
            <a:spLocks noChangeArrowheads="1"/>
          </p:cNvSpPr>
          <p:nvPr>
            <p:custDataLst>
              <p:tags r:id="rId1"/>
            </p:custDataLst>
          </p:nvPr>
        </p:nvSpPr>
        <p:spPr bwMode="auto">
          <a:xfrm>
            <a:off x="3611569" y="6406179"/>
            <a:ext cx="2701637" cy="126894"/>
          </a:xfrm>
          <a:prstGeom prst="rect">
            <a:avLst/>
          </a:prstGeom>
          <a:noFill/>
          <a:ln w="9525">
            <a:noFill/>
            <a:miter lim="800000"/>
          </a:ln>
        </p:spPr>
        <p:txBody>
          <a:bodyPr wrap="square" lIns="0" tIns="0" rIns="0" bIns="0" anchor="t" anchorCtr="0">
            <a:spAutoFit/>
          </a:bodyPr>
          <a:lstStyle/>
          <a:p>
            <a:pPr algn="ctr" defTabSz="920115">
              <a:lnSpc>
                <a:spcPts val="1085"/>
              </a:lnSpc>
            </a:pPr>
            <a:endParaRPr lang="en-US" sz="725" b="1" cap="all" dirty="0">
              <a:solidFill>
                <a:srgbClr val="FF0000"/>
              </a:solidFill>
              <a:latin typeface="Arial" panose="020B0604020202020204" pitchFamily="34" charset="0"/>
              <a:cs typeface="Arial" panose="020B0604020202020204" pitchFamily="34" charset="0"/>
            </a:endParaRPr>
          </a:p>
        </p:txBody>
      </p:sp>
      <p:sp>
        <p:nvSpPr>
          <p:cNvPr id="9" name="Logo - Client 1" hidden="1"/>
          <p:cNvSpPr/>
          <p:nvPr/>
        </p:nvSpPr>
        <p:spPr>
          <a:xfrm>
            <a:off x="8357038" y="567633"/>
            <a:ext cx="1020503" cy="225909"/>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5" dirty="0">
                <a:solidFill>
                  <a:schemeClr val="tx1"/>
                </a:solidFill>
              </a:rPr>
              <a:t>Client Logo</a:t>
            </a:r>
          </a:p>
        </p:txBody>
      </p:sp>
      <p:pic>
        <p:nvPicPr>
          <p:cNvPr id="10" name="Picture 9"/>
          <p:cNvPicPr>
            <a:picLocks noChangeAspect="1"/>
          </p:cNvPicPr>
          <p:nvPr/>
        </p:nvPicPr>
        <p:blipFill>
          <a:blip r:embed="rId4"/>
          <a:srcRect/>
          <a:stretch>
            <a:fillRect/>
          </a:stretch>
        </p:blipFill>
        <p:spPr>
          <a:xfrm>
            <a:off x="596319" y="620307"/>
            <a:ext cx="1735250" cy="525511"/>
          </a:xfrm>
          <a:prstGeom prst="rect">
            <a:avLst/>
          </a:prstGeom>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NAV - Section Divider">
    <p:bg>
      <p:bgPr>
        <a:blipFill dpi="0" rotWithShape="1">
          <a:blip r:embed="rId3">
            <a:lum/>
          </a:blip>
          <a:srcRect/>
          <a:stretch>
            <a:fillRect t="-1000"/>
          </a:stretch>
        </a:blipFill>
        <a:effectLst/>
      </p:bgPr>
    </p:bg>
    <p:spTree>
      <p:nvGrpSpPr>
        <p:cNvPr id="1" name=""/>
        <p:cNvGrpSpPr/>
        <p:nvPr/>
      </p:nvGrpSpPr>
      <p:grpSpPr>
        <a:xfrm>
          <a:off x="0" y="0"/>
          <a:ext cx="0" cy="0"/>
          <a:chOff x="0" y="0"/>
          <a:chExt cx="0" cy="0"/>
        </a:xfrm>
      </p:grpSpPr>
      <p:sp>
        <p:nvSpPr>
          <p:cNvPr id="4" name="Section - Sequence"/>
          <p:cNvSpPr>
            <a:spLocks noGrp="1"/>
          </p:cNvSpPr>
          <p:nvPr>
            <p:ph type="body" sz="quarter" idx="11" hasCustomPrompt="1"/>
          </p:nvPr>
        </p:nvSpPr>
        <p:spPr>
          <a:xfrm>
            <a:off x="2439530" y="5243133"/>
            <a:ext cx="6814189" cy="177501"/>
          </a:xfrm>
          <a:prstGeom prst="rect">
            <a:avLst/>
          </a:prstGeom>
        </p:spPr>
        <p:txBody>
          <a:bodyPr tIns="0">
            <a:noAutofit/>
          </a:bodyPr>
          <a:lstStyle>
            <a:lvl1pPr marL="0" indent="0" algn="r">
              <a:buNone/>
              <a:defRPr sz="1175" b="1" cap="all" baseline="0">
                <a:solidFill>
                  <a:schemeClr val="bg1"/>
                </a:solidFill>
              </a:defRPr>
            </a:lvl1pPr>
          </a:lstStyle>
          <a:p>
            <a:pPr lvl="0"/>
            <a:r>
              <a:rPr lang="en-US" dirty="0"/>
              <a:t>SECTION [1, 2…]</a:t>
            </a:r>
          </a:p>
        </p:txBody>
      </p:sp>
      <p:sp>
        <p:nvSpPr>
          <p:cNvPr id="2" name="Section - Title"/>
          <p:cNvSpPr>
            <a:spLocks noGrp="1"/>
          </p:cNvSpPr>
          <p:nvPr>
            <p:ph type="title" hasCustomPrompt="1"/>
          </p:nvPr>
        </p:nvSpPr>
        <p:spPr>
          <a:xfrm>
            <a:off x="428373" y="5450332"/>
            <a:ext cx="8825346" cy="451818"/>
          </a:xfrm>
          <a:prstGeom prst="rect">
            <a:avLst/>
          </a:prstGeom>
        </p:spPr>
        <p:txBody>
          <a:bodyPr vert="horz" lIns="0" tIns="0" rIns="0" bIns="0" rtlCol="0" anchor="t" anchorCtr="0">
            <a:noAutofit/>
          </a:bodyPr>
          <a:lstStyle>
            <a:lvl1pPr algn="r">
              <a:defRPr kumimoji="0" lang="en-US" sz="2710" i="0" u="none" strike="noStrike" cap="none" spc="0" normalizeH="0" baseline="0" dirty="0">
                <a:ln>
                  <a:noFill/>
                </a:ln>
                <a:solidFill>
                  <a:schemeClr val="bg1"/>
                </a:solidFill>
                <a:effectLst/>
                <a:uLnTx/>
                <a:uFillTx/>
                <a:ea typeface="+mn-ea"/>
              </a:defRPr>
            </a:lvl1pPr>
          </a:lstStyle>
          <a:p>
            <a:pPr marL="0" marR="0" lvl="0" indent="0" defTabSz="920750" fontAlgn="auto">
              <a:lnSpc>
                <a:spcPct val="100000"/>
              </a:lnSpc>
              <a:spcAft>
                <a:spcPts val="0"/>
              </a:spcAft>
              <a:buClrTx/>
              <a:buSzTx/>
              <a:buFontTx/>
            </a:pPr>
            <a:r>
              <a:rPr lang="en-US" dirty="0"/>
              <a:t>Section title</a:t>
            </a:r>
          </a:p>
        </p:txBody>
      </p:sp>
      <p:sp>
        <p:nvSpPr>
          <p:cNvPr id="8" name="Section - Sub-Title"/>
          <p:cNvSpPr>
            <a:spLocks noGrp="1"/>
          </p:cNvSpPr>
          <p:nvPr>
            <p:ph type="body" sz="quarter" idx="10" hasCustomPrompt="1"/>
          </p:nvPr>
        </p:nvSpPr>
        <p:spPr>
          <a:xfrm>
            <a:off x="428373" y="5921461"/>
            <a:ext cx="8825346" cy="282388"/>
          </a:xfrm>
          <a:prstGeom prst="rect">
            <a:avLst/>
          </a:prstGeom>
        </p:spPr>
        <p:txBody>
          <a:bodyPr lIns="0" tIns="0" rIns="0" bIns="0">
            <a:noAutofit/>
          </a:bodyPr>
          <a:lstStyle>
            <a:lvl1pPr marL="0" indent="0" algn="r">
              <a:buNone/>
              <a:defRPr sz="1805" b="1" baseline="0">
                <a:solidFill>
                  <a:schemeClr val="bg1"/>
                </a:solidFill>
              </a:defRPr>
            </a:lvl1pPr>
            <a:lvl5pPr>
              <a:defRPr/>
            </a:lvl5pPr>
          </a:lstStyle>
          <a:p>
            <a:pPr lvl="0"/>
            <a:r>
              <a:rPr lang="en-US" dirty="0"/>
              <a:t>Subtitle (optional)</a:t>
            </a:r>
          </a:p>
        </p:txBody>
      </p:sp>
      <p:sp>
        <p:nvSpPr>
          <p:cNvPr id="12" name="Presentation - Draft Watermark" hidden="1"/>
          <p:cNvSpPr txBox="1"/>
          <p:nvPr/>
        </p:nvSpPr>
        <p:spPr>
          <a:xfrm>
            <a:off x="8555182" y="927848"/>
            <a:ext cx="810491" cy="244411"/>
          </a:xfrm>
          <a:prstGeom prst="rect">
            <a:avLst/>
          </a:prstGeom>
          <a:noFill/>
        </p:spPr>
        <p:txBody>
          <a:bodyPr wrap="square" lIns="0" tIns="0" rIns="0" bIns="0" rtlCol="0" anchor="ctr" anchorCtr="0">
            <a:normAutofit lnSpcReduction="10000"/>
          </a:bodyPr>
          <a:lstStyle/>
          <a:p>
            <a:pPr algn="r"/>
            <a:r>
              <a:rPr lang="en-US" sz="1625" b="1" spc="0" dirty="0">
                <a:solidFill>
                  <a:srgbClr val="FF0000"/>
                </a:solidFill>
                <a:latin typeface="+mn-lt"/>
              </a:rPr>
              <a:t>DRAFT</a:t>
            </a:r>
          </a:p>
        </p:txBody>
      </p:sp>
      <p:sp>
        <p:nvSpPr>
          <p:cNvPr id="13" name="Presentation - Disclaimers" hidden="1"/>
          <p:cNvSpPr>
            <a:spLocks noChangeArrowheads="1"/>
          </p:cNvSpPr>
          <p:nvPr>
            <p:custDataLst>
              <p:tags r:id="rId1"/>
            </p:custDataLst>
          </p:nvPr>
        </p:nvSpPr>
        <p:spPr bwMode="auto">
          <a:xfrm>
            <a:off x="3611569" y="6406179"/>
            <a:ext cx="2701637" cy="126894"/>
          </a:xfrm>
          <a:prstGeom prst="rect">
            <a:avLst/>
          </a:prstGeom>
          <a:noFill/>
          <a:ln w="9525">
            <a:noFill/>
            <a:miter lim="800000"/>
          </a:ln>
        </p:spPr>
        <p:txBody>
          <a:bodyPr wrap="square" lIns="0" tIns="0" rIns="0" bIns="0" anchor="t" anchorCtr="0">
            <a:spAutoFit/>
          </a:bodyPr>
          <a:lstStyle/>
          <a:p>
            <a:pPr algn="ctr" defTabSz="920115">
              <a:lnSpc>
                <a:spcPts val="1085"/>
              </a:lnSpc>
            </a:pPr>
            <a:endParaRPr lang="en-US" sz="725" b="1" cap="all" dirty="0">
              <a:solidFill>
                <a:srgbClr val="FF0000"/>
              </a:solidFill>
              <a:latin typeface="Arial" panose="020B0604020202020204" pitchFamily="34" charset="0"/>
              <a:cs typeface="Arial" panose="020B0604020202020204" pitchFamily="34" charset="0"/>
            </a:endParaRPr>
          </a:p>
        </p:txBody>
      </p:sp>
      <p:sp>
        <p:nvSpPr>
          <p:cNvPr id="9" name="Logo - Client 1" hidden="1"/>
          <p:cNvSpPr/>
          <p:nvPr/>
        </p:nvSpPr>
        <p:spPr>
          <a:xfrm>
            <a:off x="8357038" y="567633"/>
            <a:ext cx="1020503" cy="225909"/>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5" dirty="0">
                <a:solidFill>
                  <a:schemeClr val="tx1"/>
                </a:solidFill>
              </a:rPr>
              <a:t>Client Logo</a:t>
            </a:r>
          </a:p>
        </p:txBody>
      </p:sp>
      <p:pic>
        <p:nvPicPr>
          <p:cNvPr id="10" name="Picture 9"/>
          <p:cNvPicPr>
            <a:picLocks noChangeAspect="1"/>
          </p:cNvPicPr>
          <p:nvPr/>
        </p:nvPicPr>
        <p:blipFill>
          <a:blip r:embed="rId4"/>
          <a:srcRect/>
          <a:stretch>
            <a:fillRect/>
          </a:stretch>
        </p:blipFill>
        <p:spPr>
          <a:xfrm>
            <a:off x="596319" y="620307"/>
            <a:ext cx="1735250" cy="525511"/>
          </a:xfrm>
          <a:prstGeom prst="rect">
            <a:avLst/>
          </a:prstGeom>
        </p:spPr>
      </p:pic>
      <p:sp>
        <p:nvSpPr>
          <p:cNvPr id="3" name="TextBox 2"/>
          <p:cNvSpPr txBox="1"/>
          <p:nvPr userDrawn="1"/>
        </p:nvSpPr>
        <p:spPr>
          <a:xfrm>
            <a:off x="5755341" y="1978212"/>
            <a:ext cx="65" cy="123111"/>
          </a:xfrm>
          <a:prstGeom prst="rect">
            <a:avLst/>
          </a:prstGeom>
          <a:noFill/>
        </p:spPr>
        <p:style>
          <a:lnRef idx="0">
            <a:scrgbClr r="0" g="0" b="0"/>
          </a:lnRef>
          <a:fillRef idx="0">
            <a:scrgbClr r="0" g="0" b="0"/>
          </a:fillRef>
          <a:effectRef idx="0">
            <a:scrgbClr r="0" g="0" b="0"/>
          </a:effectRef>
          <a:fontRef idx="minor">
            <a:schemeClr val="tx1"/>
          </a:fontRef>
        </p:style>
        <p:txBody>
          <a:bodyPr wrap="none" lIns="0" tIns="0" rIns="0" bIns="0" rtlCol="0" anchor="t">
            <a:spAutoFit/>
          </a:bodyPr>
          <a:lstStyle/>
          <a:p>
            <a:pPr algn="l">
              <a:spcBef>
                <a:spcPts val="400"/>
              </a:spcBef>
            </a:pPr>
            <a:endParaRPr lang="en-US" sz="800"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NAV - Appendix Divider">
    <p:bg>
      <p:bgPr>
        <a:blipFill dpi="0" rotWithShape="1">
          <a:blip r:embed="rId3">
            <a:lum/>
          </a:blip>
          <a:srcRect/>
          <a:stretch>
            <a:fillRect t="-1000"/>
          </a:stretch>
        </a:blipFill>
        <a:effectLst/>
      </p:bgPr>
    </p:bg>
    <p:spTree>
      <p:nvGrpSpPr>
        <p:cNvPr id="1" name=""/>
        <p:cNvGrpSpPr/>
        <p:nvPr/>
      </p:nvGrpSpPr>
      <p:grpSpPr>
        <a:xfrm>
          <a:off x="0" y="0"/>
          <a:ext cx="0" cy="0"/>
          <a:chOff x="0" y="0"/>
          <a:chExt cx="0" cy="0"/>
        </a:xfrm>
      </p:grpSpPr>
      <p:sp>
        <p:nvSpPr>
          <p:cNvPr id="4" name="Appendix - Sequence"/>
          <p:cNvSpPr>
            <a:spLocks noGrp="1"/>
          </p:cNvSpPr>
          <p:nvPr>
            <p:ph type="body" sz="quarter" idx="11" hasCustomPrompt="1"/>
          </p:nvPr>
        </p:nvSpPr>
        <p:spPr>
          <a:xfrm>
            <a:off x="2452841" y="5237295"/>
            <a:ext cx="6814189" cy="177501"/>
          </a:xfrm>
          <a:prstGeom prst="rect">
            <a:avLst/>
          </a:prstGeom>
        </p:spPr>
        <p:txBody>
          <a:bodyPr tIns="0">
            <a:noAutofit/>
          </a:bodyPr>
          <a:lstStyle>
            <a:lvl1pPr marL="0" indent="0" algn="r">
              <a:buNone/>
              <a:defRPr sz="1175" b="1" cap="all" baseline="0">
                <a:solidFill>
                  <a:schemeClr val="bg1"/>
                </a:solidFill>
              </a:defRPr>
            </a:lvl1pPr>
          </a:lstStyle>
          <a:p>
            <a:pPr lvl="0"/>
            <a:r>
              <a:rPr lang="en-US" dirty="0"/>
              <a:t>APPENDIX [A, B…]</a:t>
            </a:r>
          </a:p>
        </p:txBody>
      </p:sp>
      <p:sp>
        <p:nvSpPr>
          <p:cNvPr id="2" name="Appendix - Title"/>
          <p:cNvSpPr>
            <a:spLocks noGrp="1"/>
          </p:cNvSpPr>
          <p:nvPr>
            <p:ph type="title" hasCustomPrompt="1"/>
          </p:nvPr>
        </p:nvSpPr>
        <p:spPr>
          <a:xfrm>
            <a:off x="441685" y="5450332"/>
            <a:ext cx="8825346" cy="451818"/>
          </a:xfrm>
          <a:prstGeom prst="rect">
            <a:avLst/>
          </a:prstGeom>
        </p:spPr>
        <p:txBody>
          <a:bodyPr vert="horz" lIns="0" tIns="0" rIns="0" bIns="0" rtlCol="0" anchor="t" anchorCtr="0">
            <a:noAutofit/>
          </a:bodyPr>
          <a:lstStyle>
            <a:lvl1pPr algn="r">
              <a:defRPr kumimoji="0" lang="en-US" sz="2710" i="0" u="none" strike="noStrike" cap="none" spc="0" normalizeH="0" baseline="0" dirty="0">
                <a:ln>
                  <a:noFill/>
                </a:ln>
                <a:solidFill>
                  <a:schemeClr val="bg1"/>
                </a:solidFill>
                <a:effectLst/>
                <a:uLnTx/>
                <a:uFillTx/>
                <a:ea typeface="+mn-ea"/>
              </a:defRPr>
            </a:lvl1pPr>
          </a:lstStyle>
          <a:p>
            <a:pPr marL="0" marR="0" lvl="0" indent="0" defTabSz="920750" fontAlgn="auto">
              <a:lnSpc>
                <a:spcPct val="100000"/>
              </a:lnSpc>
              <a:spcAft>
                <a:spcPts val="0"/>
              </a:spcAft>
              <a:buClrTx/>
              <a:buSzTx/>
              <a:buFontTx/>
            </a:pPr>
            <a:r>
              <a:rPr lang="en-US" dirty="0"/>
              <a:t>Appendix title</a:t>
            </a:r>
          </a:p>
        </p:txBody>
      </p:sp>
      <p:sp>
        <p:nvSpPr>
          <p:cNvPr id="8" name="Appendix - Sub-Title"/>
          <p:cNvSpPr>
            <a:spLocks noGrp="1"/>
          </p:cNvSpPr>
          <p:nvPr>
            <p:ph type="body" sz="quarter" idx="10" hasCustomPrompt="1"/>
          </p:nvPr>
        </p:nvSpPr>
        <p:spPr>
          <a:xfrm>
            <a:off x="441685" y="5930168"/>
            <a:ext cx="8825346" cy="282388"/>
          </a:xfrm>
          <a:prstGeom prst="rect">
            <a:avLst/>
          </a:prstGeom>
        </p:spPr>
        <p:txBody>
          <a:bodyPr lIns="0" tIns="0" rIns="0" bIns="0">
            <a:noAutofit/>
          </a:bodyPr>
          <a:lstStyle>
            <a:lvl1pPr marL="0" indent="0" algn="r">
              <a:buNone/>
              <a:defRPr sz="1805" b="1" baseline="0">
                <a:solidFill>
                  <a:schemeClr val="bg1"/>
                </a:solidFill>
              </a:defRPr>
            </a:lvl1pPr>
            <a:lvl5pPr>
              <a:defRPr/>
            </a:lvl5pPr>
          </a:lstStyle>
          <a:p>
            <a:pPr lvl="0"/>
            <a:r>
              <a:rPr lang="en-US" dirty="0"/>
              <a:t>Subtitle (optional)</a:t>
            </a:r>
          </a:p>
        </p:txBody>
      </p:sp>
      <p:sp>
        <p:nvSpPr>
          <p:cNvPr id="12" name="Presentation - Draft Watermark" hidden="1"/>
          <p:cNvSpPr txBox="1"/>
          <p:nvPr/>
        </p:nvSpPr>
        <p:spPr>
          <a:xfrm>
            <a:off x="8555182" y="927848"/>
            <a:ext cx="810491" cy="244411"/>
          </a:xfrm>
          <a:prstGeom prst="rect">
            <a:avLst/>
          </a:prstGeom>
          <a:noFill/>
        </p:spPr>
        <p:txBody>
          <a:bodyPr wrap="square" lIns="0" tIns="0" rIns="0" bIns="0" rtlCol="0" anchor="ctr" anchorCtr="0">
            <a:normAutofit lnSpcReduction="10000"/>
          </a:bodyPr>
          <a:lstStyle/>
          <a:p>
            <a:pPr algn="r"/>
            <a:r>
              <a:rPr lang="en-US" sz="1625" b="1" spc="0" dirty="0">
                <a:solidFill>
                  <a:srgbClr val="FF0000"/>
                </a:solidFill>
                <a:latin typeface="+mn-lt"/>
              </a:rPr>
              <a:t>DRAFT</a:t>
            </a:r>
          </a:p>
        </p:txBody>
      </p:sp>
      <p:sp>
        <p:nvSpPr>
          <p:cNvPr id="14" name="Presentation - Disclaimers" hidden="1"/>
          <p:cNvSpPr>
            <a:spLocks noChangeArrowheads="1"/>
          </p:cNvSpPr>
          <p:nvPr>
            <p:custDataLst>
              <p:tags r:id="rId1"/>
            </p:custDataLst>
          </p:nvPr>
        </p:nvSpPr>
        <p:spPr bwMode="auto">
          <a:xfrm>
            <a:off x="3611569" y="6406179"/>
            <a:ext cx="2701637" cy="126894"/>
          </a:xfrm>
          <a:prstGeom prst="rect">
            <a:avLst/>
          </a:prstGeom>
          <a:noFill/>
          <a:ln w="9525">
            <a:noFill/>
            <a:miter lim="800000"/>
          </a:ln>
        </p:spPr>
        <p:txBody>
          <a:bodyPr wrap="square" lIns="0" tIns="0" rIns="0" bIns="0" anchor="t" anchorCtr="0">
            <a:spAutoFit/>
          </a:bodyPr>
          <a:lstStyle/>
          <a:p>
            <a:pPr algn="ctr" defTabSz="920115">
              <a:lnSpc>
                <a:spcPts val="1085"/>
              </a:lnSpc>
            </a:pPr>
            <a:endParaRPr lang="en-US" sz="725" b="1" cap="all" dirty="0">
              <a:solidFill>
                <a:srgbClr val="FF0000"/>
              </a:solidFill>
              <a:latin typeface="Arial" panose="020B0604020202020204" pitchFamily="34" charset="0"/>
              <a:cs typeface="Arial" panose="020B0604020202020204" pitchFamily="34" charset="0"/>
            </a:endParaRPr>
          </a:p>
        </p:txBody>
      </p:sp>
      <p:sp>
        <p:nvSpPr>
          <p:cNvPr id="10" name="Logo - Client 1" hidden="1"/>
          <p:cNvSpPr/>
          <p:nvPr/>
        </p:nvSpPr>
        <p:spPr>
          <a:xfrm>
            <a:off x="8357038" y="567633"/>
            <a:ext cx="1020503" cy="225909"/>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5" dirty="0">
                <a:solidFill>
                  <a:schemeClr val="tx1"/>
                </a:solidFill>
              </a:rPr>
              <a:t>Client Logo</a:t>
            </a:r>
          </a:p>
        </p:txBody>
      </p:sp>
      <p:pic>
        <p:nvPicPr>
          <p:cNvPr id="15" name="Picture 14"/>
          <p:cNvPicPr>
            <a:picLocks noChangeAspect="1"/>
          </p:cNvPicPr>
          <p:nvPr/>
        </p:nvPicPr>
        <p:blipFill>
          <a:blip r:embed="rId4"/>
          <a:srcRect/>
          <a:stretch>
            <a:fillRect/>
          </a:stretch>
        </p:blipFill>
        <p:spPr>
          <a:xfrm>
            <a:off x="596319" y="5252671"/>
            <a:ext cx="1735250" cy="525511"/>
          </a:xfrm>
          <a:prstGeom prst="rect">
            <a:avLst/>
          </a:prstGeom>
        </p:spPr>
      </p:pic>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FW - P - Blank">
    <p:spTree>
      <p:nvGrpSpPr>
        <p:cNvPr id="1" name=""/>
        <p:cNvGrpSpPr/>
        <p:nvPr/>
      </p:nvGrpSpPr>
      <p:grpSpPr>
        <a:xfrm>
          <a:off x="0" y="0"/>
          <a:ext cx="0" cy="0"/>
          <a:chOff x="0" y="0"/>
          <a:chExt cx="0" cy="0"/>
        </a:xfrm>
      </p:grpSpPr>
      <p:sp>
        <p:nvSpPr>
          <p:cNvPr id="10" name="Slide - Sub-Title"/>
          <p:cNvSpPr>
            <a:spLocks noGrp="1"/>
          </p:cNvSpPr>
          <p:nvPr>
            <p:ph type="body" sz="quarter" idx="11" hasCustomPrompt="1"/>
          </p:nvPr>
        </p:nvSpPr>
        <p:spPr>
          <a:xfrm>
            <a:off x="540952" y="895657"/>
            <a:ext cx="8824096" cy="282388"/>
          </a:xfrm>
          <a:prstGeom prst="rect">
            <a:avLst/>
          </a:prstGeom>
        </p:spPr>
        <p:txBody>
          <a:bodyPr vert="horz" lIns="0" tIns="0" rIns="45720" bIns="0" rtlCol="0">
            <a:noAutofit/>
          </a:bodyPr>
          <a:lstStyle>
            <a:lvl1pPr>
              <a:defRPr lang="en-US" sz="1265" b="1" dirty="0"/>
            </a:lvl1pPr>
          </a:lstStyle>
          <a:p>
            <a:pPr marL="0" lvl="0" indent="0">
              <a:spcAft>
                <a:spcPts val="0"/>
              </a:spcAft>
              <a:buNone/>
            </a:pPr>
            <a:r>
              <a:rPr lang="en-US" dirty="0"/>
              <a:t>Slide subtitle</a:t>
            </a:r>
          </a:p>
        </p:txBody>
      </p:sp>
      <p:sp>
        <p:nvSpPr>
          <p:cNvPr id="11" name="Slide - Title"/>
          <p:cNvSpPr>
            <a:spLocks noGrp="1"/>
          </p:cNvSpPr>
          <p:nvPr>
            <p:ph type="title" hasCustomPrompt="1"/>
          </p:nvPr>
        </p:nvSpPr>
        <p:spPr>
          <a:xfrm>
            <a:off x="540328" y="341837"/>
            <a:ext cx="8825346" cy="338866"/>
          </a:xfrm>
          <a:prstGeom prst="rect">
            <a:avLst/>
          </a:prstGeom>
        </p:spPr>
        <p:txBody>
          <a:bodyPr vert="horz" lIns="0" tIns="45720" rIns="45720" bIns="0" rtlCol="0" anchor="t" anchorCtr="0">
            <a:normAutofit/>
          </a:bodyPr>
          <a:lstStyle>
            <a:lvl1pPr>
              <a:defRPr sz="2000"/>
            </a:lvl1pPr>
          </a:lstStyle>
          <a:p>
            <a:r>
              <a:rPr lang="en-US" dirty="0"/>
              <a:t>Click to edit master title style</a:t>
            </a:r>
          </a:p>
        </p:txBody>
      </p:sp>
      <p:sp>
        <p:nvSpPr>
          <p:cNvPr id="2" name="Slide Number Placeholder 1"/>
          <p:cNvSpPr>
            <a:spLocks noGrp="1"/>
          </p:cNvSpPr>
          <p:nvPr>
            <p:ph type="sldNum" sz="quarter" idx="4"/>
          </p:nvPr>
        </p:nvSpPr>
        <p:spPr>
          <a:xfrm>
            <a:off x="7105084" y="6355950"/>
            <a:ext cx="2229915" cy="365779"/>
          </a:xfrm>
          <a:prstGeom prst="rect">
            <a:avLst/>
          </a:prstGeom>
        </p:spPr>
        <p:txBody>
          <a:bodyPr vert="horz" lIns="91440" tIns="45720" rIns="91440" bIns="45720" rtlCol="0" anchor="ctr"/>
          <a:lstStyle>
            <a:lvl1pPr algn="r">
              <a:defRPr sz="725">
                <a:solidFill>
                  <a:schemeClr val="tx1">
                    <a:tint val="75000"/>
                  </a:schemeClr>
                </a:solidFill>
              </a:defRPr>
            </a:lvl1pPr>
          </a:lstStyle>
          <a:p>
            <a:fld id="{7A5A995F-1518-4806-ACDC-5F1D1DE71510}" type="slidenum">
              <a:rPr lang="en-GB" smtClean="0"/>
              <a:t>‹#›</a:t>
            </a:fld>
            <a:endParaRPr lang="en-GB"/>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GB" dirty="0"/>
              <a:t>Click to edit master title style</a:t>
            </a:r>
            <a:endParaRPr lang="en-US" dirty="0"/>
          </a:p>
        </p:txBody>
      </p:sp>
      <p:sp>
        <p:nvSpPr>
          <p:cNvPr id="3" name="Slide Number Placeholder 2"/>
          <p:cNvSpPr>
            <a:spLocks noGrp="1"/>
          </p:cNvSpPr>
          <p:nvPr>
            <p:ph type="sldNum" sz="quarter" idx="10"/>
          </p:nvPr>
        </p:nvSpPr>
        <p:spPr/>
        <p:txBody>
          <a:bodyPr/>
          <a:lstStyle/>
          <a:p>
            <a:fld id="{7A5A995F-1518-4806-ACDC-5F1D1DE71510}" type="slidenum">
              <a:rPr lang="en-GB" smtClean="0"/>
              <a:t>‹#›</a:t>
            </a:fld>
            <a:endParaRPr lang="en-GB"/>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White blank 1">
    <p:spTree>
      <p:nvGrpSpPr>
        <p:cNvPr id="1" name=""/>
        <p:cNvGrpSpPr/>
        <p:nvPr/>
      </p:nvGrpSpPr>
      <p:grpSpPr>
        <a:xfrm>
          <a:off x="0" y="0"/>
          <a:ext cx="0" cy="0"/>
          <a:chOff x="0" y="0"/>
          <a:chExt cx="0" cy="0"/>
        </a:xfrm>
      </p:grpSpPr>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LMAX Group back cov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3"/>
          <a:srcRect/>
          <a:stretch>
            <a:fillRect/>
          </a:stretch>
        </p:blipFill>
        <p:spPr>
          <a:xfrm>
            <a:off x="3958397" y="3892373"/>
            <a:ext cx="2463800" cy="762000"/>
          </a:xfrm>
          <a:prstGeom prst="rect">
            <a:avLst/>
          </a:prstGeom>
        </p:spPr>
      </p:pic>
      <p:sp>
        <p:nvSpPr>
          <p:cNvPr id="2" name="TextBox 1"/>
          <p:cNvSpPr txBox="1"/>
          <p:nvPr userDrawn="1"/>
        </p:nvSpPr>
        <p:spPr>
          <a:xfrm>
            <a:off x="19050" y="6105721"/>
            <a:ext cx="9965202" cy="295466"/>
          </a:xfrm>
          <a:prstGeom prst="rect">
            <a:avLst/>
          </a:prstGeom>
          <a:noFill/>
        </p:spPr>
        <p:txBody>
          <a:bodyPr wrap="square" rtlCol="0">
            <a:spAutoFit/>
          </a:bodyPr>
          <a:lstStyle/>
          <a:p>
            <a:pPr algn="ctr">
              <a:lnSpc>
                <a:spcPct val="100000"/>
              </a:lnSpc>
            </a:pPr>
            <a:r>
              <a:rPr lang="en-US" sz="660" b="0" i="0" spc="20" baseline="0" dirty="0">
                <a:solidFill>
                  <a:schemeClr val="bg1"/>
                </a:solidFill>
                <a:latin typeface="Arial" panose="020B0604020202020204" pitchFamily="34" charset="0"/>
                <a:cs typeface="Arial" panose="020B0604020202020204" pitchFamily="34" charset="0"/>
              </a:rPr>
              <a:t>LMAX Group is the holding company of LMAX Exchange, LMAX Global and LMAX Digital.  Registered address: Yellow Building, 1A Nicholas Road, London W11 4AN. </a:t>
            </a:r>
          </a:p>
          <a:p>
            <a:pPr algn="ctr">
              <a:lnSpc>
                <a:spcPct val="100000"/>
              </a:lnSpc>
            </a:pPr>
            <a:r>
              <a:rPr lang="en-US" sz="660" b="0" i="0" spc="20" baseline="0" dirty="0">
                <a:solidFill>
                  <a:schemeClr val="bg1"/>
                </a:solidFill>
                <a:latin typeface="Arial" panose="020B0604020202020204" pitchFamily="34" charset="0"/>
                <a:cs typeface="Arial" panose="020B0604020202020204" pitchFamily="34" charset="0"/>
              </a:rPr>
              <a:t>+44 20 3192 2500 | </a:t>
            </a:r>
            <a:r>
              <a:rPr lang="en-US" sz="660" b="0" i="0" spc="20" baseline="0" dirty="0" err="1">
                <a:solidFill>
                  <a:schemeClr val="bg1"/>
                </a:solidFill>
                <a:latin typeface="Arial" panose="020B0604020202020204" pitchFamily="34" charset="0"/>
                <a:cs typeface="Arial" panose="020B0604020202020204" pitchFamily="34" charset="0"/>
              </a:rPr>
              <a:t>info@LMAX.com</a:t>
            </a:r>
            <a:r>
              <a:rPr lang="en-US" sz="660" b="0" i="0" spc="20" baseline="0" dirty="0">
                <a:solidFill>
                  <a:schemeClr val="bg1"/>
                </a:solidFill>
                <a:latin typeface="Arial" panose="020B0604020202020204" pitchFamily="34" charset="0"/>
                <a:cs typeface="Arial" panose="020B0604020202020204" pitchFamily="34" charset="0"/>
              </a:rPr>
              <a:t> | </a:t>
            </a:r>
            <a:r>
              <a:rPr lang="en-US" sz="660" b="0" i="0" spc="20" baseline="0" dirty="0" err="1">
                <a:solidFill>
                  <a:schemeClr val="bg1"/>
                </a:solidFill>
                <a:latin typeface="Arial" panose="020B0604020202020204" pitchFamily="34" charset="0"/>
                <a:cs typeface="Arial" panose="020B0604020202020204" pitchFamily="34" charset="0"/>
              </a:rPr>
              <a:t>www.LMAX.com</a:t>
            </a:r>
            <a:endParaRPr lang="en-US" sz="660" b="0" i="0" spc="20" baseline="0" dirty="0">
              <a:solidFill>
                <a:schemeClr val="bg1"/>
              </a:solidFill>
              <a:latin typeface="Arial" panose="020B0604020202020204" pitchFamily="34" charset="0"/>
              <a:cs typeface="Arial" panose="020B0604020202020204" pitchFamily="34" charset="0"/>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White blank 1">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LMAX Group back cov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3"/>
          <a:srcRect/>
          <a:stretch>
            <a:fillRect/>
          </a:stretch>
        </p:blipFill>
        <p:spPr>
          <a:xfrm>
            <a:off x="3958397" y="3892373"/>
            <a:ext cx="2463800" cy="762000"/>
          </a:xfrm>
          <a:prstGeom prst="rect">
            <a:avLst/>
          </a:prstGeom>
        </p:spPr>
      </p:pic>
      <p:sp>
        <p:nvSpPr>
          <p:cNvPr id="2" name="TextBox 1"/>
          <p:cNvSpPr txBox="1"/>
          <p:nvPr userDrawn="1"/>
        </p:nvSpPr>
        <p:spPr>
          <a:xfrm>
            <a:off x="19050" y="6105721"/>
            <a:ext cx="9965202" cy="295466"/>
          </a:xfrm>
          <a:prstGeom prst="rect">
            <a:avLst/>
          </a:prstGeom>
          <a:noFill/>
        </p:spPr>
        <p:txBody>
          <a:bodyPr wrap="square" rtlCol="0">
            <a:spAutoFit/>
          </a:bodyPr>
          <a:lstStyle/>
          <a:p>
            <a:pPr algn="ctr">
              <a:lnSpc>
                <a:spcPct val="100000"/>
              </a:lnSpc>
            </a:pPr>
            <a:r>
              <a:rPr lang="en-US" sz="660" b="0" i="0" spc="20" baseline="0" dirty="0">
                <a:solidFill>
                  <a:schemeClr val="bg1"/>
                </a:solidFill>
                <a:latin typeface="Arial" panose="020B0604020202020204" pitchFamily="34" charset="0"/>
                <a:cs typeface="Arial" panose="020B0604020202020204" pitchFamily="34" charset="0"/>
              </a:rPr>
              <a:t>LMAX Group is the holding company of LMAX Exchange, LMAX Global and LMAX Digital.  Registered address: Yellow Building, 1A Nicholas Road, London W11 4AN. </a:t>
            </a:r>
          </a:p>
          <a:p>
            <a:pPr algn="ctr">
              <a:lnSpc>
                <a:spcPct val="100000"/>
              </a:lnSpc>
            </a:pPr>
            <a:r>
              <a:rPr lang="en-US" sz="660" b="0" i="0" spc="20" baseline="0" dirty="0">
                <a:solidFill>
                  <a:schemeClr val="bg1"/>
                </a:solidFill>
                <a:latin typeface="Arial" panose="020B0604020202020204" pitchFamily="34" charset="0"/>
                <a:cs typeface="Arial" panose="020B0604020202020204" pitchFamily="34" charset="0"/>
              </a:rPr>
              <a:t>+44 20 3192 2500 | </a:t>
            </a:r>
            <a:r>
              <a:rPr lang="en-US" sz="660" b="0" i="0" spc="20" baseline="0" dirty="0" err="1">
                <a:solidFill>
                  <a:schemeClr val="bg1"/>
                </a:solidFill>
                <a:latin typeface="Arial" panose="020B0604020202020204" pitchFamily="34" charset="0"/>
                <a:cs typeface="Arial" panose="020B0604020202020204" pitchFamily="34" charset="0"/>
              </a:rPr>
              <a:t>info@LMAX.com</a:t>
            </a:r>
            <a:r>
              <a:rPr lang="en-US" sz="660" b="0" i="0" spc="20" baseline="0" dirty="0">
                <a:solidFill>
                  <a:schemeClr val="bg1"/>
                </a:solidFill>
                <a:latin typeface="Arial" panose="020B0604020202020204" pitchFamily="34" charset="0"/>
                <a:cs typeface="Arial" panose="020B0604020202020204" pitchFamily="34" charset="0"/>
              </a:rPr>
              <a:t> | </a:t>
            </a:r>
            <a:r>
              <a:rPr lang="en-US" sz="660" b="0" i="0" spc="20" baseline="0" dirty="0" err="1">
                <a:solidFill>
                  <a:schemeClr val="bg1"/>
                </a:solidFill>
                <a:latin typeface="Arial" panose="020B0604020202020204" pitchFamily="34" charset="0"/>
                <a:cs typeface="Arial" panose="020B0604020202020204" pitchFamily="34" charset="0"/>
              </a:rPr>
              <a:t>www.LMAX.com</a:t>
            </a:r>
            <a:endParaRPr lang="en-US" sz="660" b="0" i="0" spc="20" baseline="0" dirty="0">
              <a:solidFill>
                <a:schemeClr val="bg1"/>
              </a:solidFill>
              <a:latin typeface="Arial" panose="020B0604020202020204" pitchFamily="34" charset="0"/>
              <a:cs typeface="Arial" panose="020B0604020202020204" pitchFamily="34" charset="0"/>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LMAX Group back cov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3"/>
          <a:srcRect/>
          <a:stretch>
            <a:fillRect/>
          </a:stretch>
        </p:blipFill>
        <p:spPr>
          <a:xfrm>
            <a:off x="3958397" y="3892373"/>
            <a:ext cx="2463800" cy="762000"/>
          </a:xfrm>
          <a:prstGeom prst="rect">
            <a:avLst/>
          </a:prstGeom>
        </p:spPr>
      </p:pic>
      <p:sp>
        <p:nvSpPr>
          <p:cNvPr id="2" name="TextBox 1"/>
          <p:cNvSpPr txBox="1"/>
          <p:nvPr userDrawn="1"/>
        </p:nvSpPr>
        <p:spPr>
          <a:xfrm>
            <a:off x="19050" y="6105721"/>
            <a:ext cx="9965202" cy="295466"/>
          </a:xfrm>
          <a:prstGeom prst="rect">
            <a:avLst/>
          </a:prstGeom>
          <a:noFill/>
        </p:spPr>
        <p:txBody>
          <a:bodyPr wrap="square" rtlCol="0">
            <a:spAutoFit/>
          </a:bodyPr>
          <a:lstStyle/>
          <a:p>
            <a:pPr algn="ctr">
              <a:lnSpc>
                <a:spcPct val="100000"/>
              </a:lnSpc>
            </a:pPr>
            <a:r>
              <a:rPr lang="en-US" sz="660" b="0" i="0" spc="20" baseline="0" dirty="0">
                <a:solidFill>
                  <a:schemeClr val="bg1"/>
                </a:solidFill>
                <a:latin typeface="Arial" panose="020B0604020202020204" pitchFamily="34" charset="0"/>
                <a:cs typeface="Arial" panose="020B0604020202020204" pitchFamily="34" charset="0"/>
              </a:rPr>
              <a:t>LMAX Group is the holding company of LMAX Exchange, LMAX Global and LMAX Digital.  Registered address: Yellow Building, 1A Nicholas Road, London W11 4AN. </a:t>
            </a:r>
          </a:p>
          <a:p>
            <a:pPr algn="ctr">
              <a:lnSpc>
                <a:spcPct val="100000"/>
              </a:lnSpc>
            </a:pPr>
            <a:r>
              <a:rPr lang="en-US" sz="660" b="0" i="0" spc="20" baseline="0" dirty="0">
                <a:solidFill>
                  <a:schemeClr val="bg1"/>
                </a:solidFill>
                <a:latin typeface="Arial" panose="020B0604020202020204" pitchFamily="34" charset="0"/>
                <a:cs typeface="Arial" panose="020B0604020202020204" pitchFamily="34" charset="0"/>
              </a:rPr>
              <a:t>+44 20 3192 2500 | </a:t>
            </a:r>
            <a:r>
              <a:rPr lang="en-US" sz="660" b="0" i="0" spc="20" baseline="0" dirty="0" err="1">
                <a:solidFill>
                  <a:schemeClr val="bg1"/>
                </a:solidFill>
                <a:latin typeface="Arial" panose="020B0604020202020204" pitchFamily="34" charset="0"/>
                <a:cs typeface="Arial" panose="020B0604020202020204" pitchFamily="34" charset="0"/>
              </a:rPr>
              <a:t>info@LMAX.com</a:t>
            </a:r>
            <a:r>
              <a:rPr lang="en-US" sz="660" b="0" i="0" spc="20" baseline="0" dirty="0">
                <a:solidFill>
                  <a:schemeClr val="bg1"/>
                </a:solidFill>
                <a:latin typeface="Arial" panose="020B0604020202020204" pitchFamily="34" charset="0"/>
                <a:cs typeface="Arial" panose="020B0604020202020204" pitchFamily="34" charset="0"/>
              </a:rPr>
              <a:t> | </a:t>
            </a:r>
            <a:r>
              <a:rPr lang="en-US" sz="660" b="0" i="0" spc="20" baseline="0" dirty="0" err="1">
                <a:solidFill>
                  <a:schemeClr val="bg1"/>
                </a:solidFill>
                <a:latin typeface="Arial" panose="020B0604020202020204" pitchFamily="34" charset="0"/>
                <a:cs typeface="Arial" panose="020B0604020202020204" pitchFamily="34" charset="0"/>
              </a:rPr>
              <a:t>www.LMAX.com</a:t>
            </a:r>
            <a:endParaRPr lang="en-US" sz="660" b="0" i="0" spc="20" baseline="0" dirty="0">
              <a:solidFill>
                <a:schemeClr val="bg1"/>
              </a:solidFill>
              <a:latin typeface="Arial" panose="020B0604020202020204" pitchFamily="34" charset="0"/>
              <a:cs typeface="Arial" panose="020B060402020202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LMAX Global front cover">
    <p:spTree>
      <p:nvGrpSpPr>
        <p:cNvPr id="1" name=""/>
        <p:cNvGrpSpPr/>
        <p:nvPr/>
      </p:nvGrpSpPr>
      <p:grpSpPr>
        <a:xfrm>
          <a:off x="0" y="0"/>
          <a:ext cx="0" cy="0"/>
          <a:chOff x="0" y="0"/>
          <a:chExt cx="0" cy="0"/>
        </a:xfrm>
      </p:grpSpPr>
      <p:sp>
        <p:nvSpPr>
          <p:cNvPr id="3" name="Presentation - Date"/>
          <p:cNvSpPr>
            <a:spLocks noGrp="1"/>
          </p:cNvSpPr>
          <p:nvPr>
            <p:ph type="body" sz="quarter" idx="10" hasCustomPrompt="1"/>
          </p:nvPr>
        </p:nvSpPr>
        <p:spPr>
          <a:xfrm>
            <a:off x="2161309" y="4508746"/>
            <a:ext cx="5583382" cy="250115"/>
          </a:xfrm>
          <a:prstGeom prst="rect">
            <a:avLst/>
          </a:prstGeom>
        </p:spPr>
        <p:txBody>
          <a:bodyPr lIns="0" tIns="0" rIns="0" bIns="0" anchor="t">
            <a:noAutofit/>
          </a:bodyPr>
          <a:lstStyle>
            <a:lvl1pPr marL="0" indent="0" algn="ctr">
              <a:buNone/>
              <a:defRPr sz="1445" b="0" i="0" baseline="0">
                <a:solidFill>
                  <a:schemeClr val="bg1"/>
                </a:solidFill>
                <a:latin typeface="Arial" panose="020B0604020202020204" pitchFamily="34" charset="0"/>
                <a:cs typeface="Arial" panose="020B0604020202020204" pitchFamily="34" charset="0"/>
              </a:defRPr>
            </a:lvl1pPr>
            <a:lvl5pPr>
              <a:defRPr/>
            </a:lvl5pPr>
          </a:lstStyle>
          <a:p>
            <a:pPr lvl="0"/>
            <a:r>
              <a:rPr lang="en-US" dirty="0"/>
              <a:t>Insert date: e.g. March 2023</a:t>
            </a:r>
          </a:p>
        </p:txBody>
      </p:sp>
      <p:sp>
        <p:nvSpPr>
          <p:cNvPr id="4" name="Presentation - Date"/>
          <p:cNvSpPr>
            <a:spLocks noGrp="1"/>
          </p:cNvSpPr>
          <p:nvPr>
            <p:ph type="body" sz="quarter" idx="11" hasCustomPrompt="1"/>
          </p:nvPr>
        </p:nvSpPr>
        <p:spPr>
          <a:xfrm>
            <a:off x="2161309" y="3797384"/>
            <a:ext cx="5583382" cy="601578"/>
          </a:xfrm>
          <a:prstGeom prst="rect">
            <a:avLst/>
          </a:prstGeom>
        </p:spPr>
        <p:txBody>
          <a:bodyPr lIns="0" tIns="0" rIns="0" bIns="0" anchor="t">
            <a:noAutofit/>
          </a:bodyPr>
          <a:lstStyle>
            <a:lvl1pPr marL="0" indent="0" algn="ctr">
              <a:buNone/>
              <a:defRPr sz="4400" b="1" i="0" baseline="0">
                <a:solidFill>
                  <a:schemeClr val="bg1"/>
                </a:solidFill>
                <a:latin typeface="Arial" panose="020B0604020202020204" pitchFamily="34" charset="0"/>
                <a:cs typeface="Arial" panose="020B0604020202020204" pitchFamily="34" charset="0"/>
              </a:defRPr>
            </a:lvl1pPr>
            <a:lvl5pPr>
              <a:defRPr/>
            </a:lvl5pPr>
          </a:lstStyle>
          <a:p>
            <a:pPr lvl="0"/>
            <a:r>
              <a:rPr lang="en-US" dirty="0"/>
              <a:t>Overview</a:t>
            </a:r>
          </a:p>
        </p:txBody>
      </p:sp>
      <p:pic>
        <p:nvPicPr>
          <p:cNvPr id="8" name="Picture 7"/>
          <p:cNvPicPr>
            <a:picLocks noChangeAspect="1"/>
          </p:cNvPicPr>
          <p:nvPr userDrawn="1"/>
        </p:nvPicPr>
        <p:blipFill rotWithShape="1">
          <a:blip r:embed="rId2" cstate="print">
            <a:extLst>
              <a:ext uri="{28A0092B-C50C-407E-A947-70E740481C1C}">
                <a14:useLocalDpi xmlns:a14="http://schemas.microsoft.com/office/drawing/2010/main" val="0"/>
              </a:ext>
            </a:extLst>
          </a:blip>
          <a:srcRect t="-3" b="61680"/>
          <a:stretch>
            <a:fillRect/>
          </a:stretch>
        </p:blipFill>
        <p:spPr>
          <a:xfrm>
            <a:off x="0" y="0"/>
            <a:ext cx="9906000" cy="2628000"/>
          </a:xfrm>
          <a:prstGeom prst="rect">
            <a:avLst/>
          </a:prstGeom>
        </p:spPr>
      </p:pic>
      <p:pic>
        <p:nvPicPr>
          <p:cNvPr id="2" name="Picture 1"/>
          <p:cNvPicPr>
            <a:picLocks noChangeAspect="1"/>
          </p:cNvPicPr>
          <p:nvPr userDrawn="1"/>
        </p:nvPicPr>
        <p:blipFill>
          <a:blip r:embed="rId3"/>
          <a:srcRect/>
          <a:stretch>
            <a:fillRect/>
          </a:stretch>
        </p:blipFill>
        <p:spPr>
          <a:xfrm>
            <a:off x="4303864" y="5569615"/>
            <a:ext cx="1332558" cy="412132"/>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LMAX Global back cover">
    <p:spTree>
      <p:nvGrpSpPr>
        <p:cNvPr id="1" name=""/>
        <p:cNvGrpSpPr/>
        <p:nvPr/>
      </p:nvGrpSpPr>
      <p:grpSpPr>
        <a:xfrm>
          <a:off x="0" y="0"/>
          <a:ext cx="0" cy="0"/>
          <a:chOff x="0" y="0"/>
          <a:chExt cx="0" cy="0"/>
        </a:xfrm>
      </p:grpSpPr>
      <p:sp>
        <p:nvSpPr>
          <p:cNvPr id="3" name="TextBox 2"/>
          <p:cNvSpPr txBox="1"/>
          <p:nvPr userDrawn="1"/>
        </p:nvSpPr>
        <p:spPr>
          <a:xfrm>
            <a:off x="0" y="6105721"/>
            <a:ext cx="9965202" cy="295466"/>
          </a:xfrm>
          <a:prstGeom prst="rect">
            <a:avLst/>
          </a:prstGeom>
          <a:noFill/>
        </p:spPr>
        <p:txBody>
          <a:bodyPr wrap="square" rtlCol="0">
            <a:spAutoFit/>
          </a:bodyPr>
          <a:lstStyle/>
          <a:p>
            <a:pPr algn="ctr">
              <a:lnSpc>
                <a:spcPct val="100000"/>
              </a:lnSpc>
            </a:pPr>
            <a:r>
              <a:rPr lang="en-US" sz="660" b="0" i="0" kern="600" spc="20" baseline="0" dirty="0">
                <a:solidFill>
                  <a:schemeClr val="bg1"/>
                </a:solidFill>
                <a:latin typeface="Arial" panose="020B0604020202020204" pitchFamily="34" charset="0"/>
                <a:cs typeface="Arial" panose="020B0604020202020204" pitchFamily="34" charset="0"/>
              </a:rPr>
              <a:t>LMAX Global is a trading name of LMAX Broker Limited, LMAX Broker Europe Limited and LMAX New Zealand Limited.  LMAX Global sales: +44 20 3192 2682 | </a:t>
            </a:r>
            <a:r>
              <a:rPr lang="en-US" sz="660" b="0" i="0" kern="600" spc="20" baseline="0" dirty="0" err="1">
                <a:solidFill>
                  <a:schemeClr val="bg1"/>
                </a:solidFill>
                <a:latin typeface="Arial" panose="020B0604020202020204" pitchFamily="34" charset="0"/>
                <a:cs typeface="Arial" panose="020B0604020202020204" pitchFamily="34" charset="0"/>
              </a:rPr>
              <a:t>globalsales@LMAX.com</a:t>
            </a:r>
            <a:r>
              <a:rPr lang="en-US" sz="660" b="0" i="0" kern="600" spc="20" baseline="0" dirty="0">
                <a:solidFill>
                  <a:schemeClr val="bg1"/>
                </a:solidFill>
                <a:latin typeface="Arial" panose="020B0604020202020204" pitchFamily="34" charset="0"/>
                <a:cs typeface="Arial" panose="020B0604020202020204" pitchFamily="34" charset="0"/>
              </a:rPr>
              <a:t> | </a:t>
            </a:r>
            <a:r>
              <a:rPr lang="en-US" sz="660" b="0" i="0" kern="600" spc="20" baseline="0" dirty="0" err="1">
                <a:solidFill>
                  <a:schemeClr val="bg1"/>
                </a:solidFill>
                <a:latin typeface="Arial" panose="020B0604020202020204" pitchFamily="34" charset="0"/>
                <a:cs typeface="Arial" panose="020B0604020202020204" pitchFamily="34" charset="0"/>
              </a:rPr>
              <a:t>www.LMAX.com</a:t>
            </a:r>
            <a:endParaRPr lang="en-US" sz="660" b="0" i="0" kern="600" spc="20" baseline="0" dirty="0">
              <a:solidFill>
                <a:schemeClr val="bg1"/>
              </a:solidFill>
              <a:latin typeface="Arial" panose="020B0604020202020204" pitchFamily="34" charset="0"/>
              <a:cs typeface="Arial" panose="020B0604020202020204" pitchFamily="34" charset="0"/>
            </a:endParaRPr>
          </a:p>
          <a:p>
            <a:pPr algn="ctr">
              <a:lnSpc>
                <a:spcPct val="100000"/>
              </a:lnSpc>
            </a:pPr>
            <a:r>
              <a:rPr lang="en-US" sz="660" b="0" i="0" kern="600" spc="20" baseline="0" dirty="0">
                <a:solidFill>
                  <a:schemeClr val="bg1"/>
                </a:solidFill>
                <a:latin typeface="Arial" panose="020B0604020202020204" pitchFamily="34" charset="0"/>
                <a:cs typeface="Arial" panose="020B0604020202020204" pitchFamily="34" charset="0"/>
              </a:rPr>
              <a:t>LMAX Global is part of the LMAX Group, whose registered address is Yellow Building, 1A Nicholas Road, London W11 4AN</a:t>
            </a:r>
          </a:p>
        </p:txBody>
      </p:sp>
      <p:pic>
        <p:nvPicPr>
          <p:cNvPr id="5" name="Picture 4"/>
          <p:cNvPicPr>
            <a:picLocks noChangeAspect="1"/>
          </p:cNvPicPr>
          <p:nvPr userDrawn="1"/>
        </p:nvPicPr>
        <p:blipFill rotWithShape="1">
          <a:blip r:embed="rId2" cstate="print">
            <a:extLst>
              <a:ext uri="{28A0092B-C50C-407E-A947-70E740481C1C}">
                <a14:useLocalDpi xmlns:a14="http://schemas.microsoft.com/office/drawing/2010/main" val="0"/>
              </a:ext>
            </a:extLst>
          </a:blip>
          <a:srcRect t="-3" b="61680"/>
          <a:stretch>
            <a:fillRect/>
          </a:stretch>
        </p:blipFill>
        <p:spPr>
          <a:xfrm>
            <a:off x="0" y="0"/>
            <a:ext cx="9906000" cy="2628000"/>
          </a:xfrm>
          <a:prstGeom prst="rect">
            <a:avLst/>
          </a:prstGeom>
        </p:spPr>
      </p:pic>
      <p:pic>
        <p:nvPicPr>
          <p:cNvPr id="2" name="Picture 1"/>
          <p:cNvPicPr>
            <a:picLocks noChangeAspect="1"/>
          </p:cNvPicPr>
          <p:nvPr userDrawn="1"/>
        </p:nvPicPr>
        <p:blipFill>
          <a:blip r:embed="rId3"/>
          <a:srcRect/>
          <a:stretch>
            <a:fillRect/>
          </a:stretch>
        </p:blipFill>
        <p:spPr>
          <a:xfrm>
            <a:off x="4303864" y="5624615"/>
            <a:ext cx="1332558" cy="412132"/>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MAX Digital front cover">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srcRect/>
          <a:stretch>
            <a:fillRect/>
          </a:stretch>
        </p:blipFill>
        <p:spPr>
          <a:xfrm>
            <a:off x="4303864" y="5624615"/>
            <a:ext cx="1332558" cy="412132"/>
          </a:xfrm>
          <a:prstGeom prst="rect">
            <a:avLst/>
          </a:prstGeom>
        </p:spPr>
      </p:pic>
      <p:pic>
        <p:nvPicPr>
          <p:cNvPr id="7" name="Picture 6"/>
          <p:cNvPicPr>
            <a:picLocks noChangeAspect="1"/>
          </p:cNvPicPr>
          <p:nvPr userDrawn="1"/>
        </p:nvPicPr>
        <p:blipFill rotWithShape="1">
          <a:blip r:embed="rId3" cstate="print">
            <a:extLst>
              <a:ext uri="{28A0092B-C50C-407E-A947-70E740481C1C}">
                <a14:useLocalDpi xmlns:a14="http://schemas.microsoft.com/office/drawing/2010/main" val="0"/>
              </a:ext>
            </a:extLst>
          </a:blip>
          <a:srcRect t="-4" b="69031"/>
          <a:stretch>
            <a:fillRect/>
          </a:stretch>
        </p:blipFill>
        <p:spPr>
          <a:xfrm>
            <a:off x="0" y="0"/>
            <a:ext cx="9906000" cy="2124000"/>
          </a:xfrm>
          <a:prstGeom prst="rect">
            <a:avLst/>
          </a:prstGeom>
        </p:spPr>
      </p:pic>
      <p:sp>
        <p:nvSpPr>
          <p:cNvPr id="8" name="Presentation - Date"/>
          <p:cNvSpPr>
            <a:spLocks noGrp="1"/>
          </p:cNvSpPr>
          <p:nvPr>
            <p:ph type="body" sz="quarter" idx="10" hasCustomPrompt="1"/>
          </p:nvPr>
        </p:nvSpPr>
        <p:spPr>
          <a:xfrm>
            <a:off x="2161309" y="5045015"/>
            <a:ext cx="5583382" cy="250115"/>
          </a:xfrm>
          <a:prstGeom prst="rect">
            <a:avLst/>
          </a:prstGeom>
        </p:spPr>
        <p:txBody>
          <a:bodyPr lIns="0" tIns="0" rIns="0" bIns="0" anchor="t">
            <a:noAutofit/>
          </a:bodyPr>
          <a:lstStyle>
            <a:lvl1pPr marL="0" indent="0" algn="ctr">
              <a:buNone/>
              <a:defRPr sz="1445" b="0" i="0" baseline="0">
                <a:solidFill>
                  <a:schemeClr val="bg1"/>
                </a:solidFill>
                <a:latin typeface="Arial" panose="020B0604020202020204" pitchFamily="34" charset="0"/>
                <a:cs typeface="Arial" panose="020B0604020202020204" pitchFamily="34" charset="0"/>
              </a:defRPr>
            </a:lvl1pPr>
            <a:lvl5pPr>
              <a:defRPr/>
            </a:lvl5pPr>
          </a:lstStyle>
          <a:p>
            <a:pPr lvl="0"/>
            <a:r>
              <a:rPr lang="en-US" dirty="0"/>
              <a:t>Insert date: e.g. March 2023</a:t>
            </a:r>
          </a:p>
        </p:txBody>
      </p:sp>
      <p:sp>
        <p:nvSpPr>
          <p:cNvPr id="9" name="Presentation - Date"/>
          <p:cNvSpPr>
            <a:spLocks noGrp="1"/>
          </p:cNvSpPr>
          <p:nvPr>
            <p:ph type="body" sz="quarter" idx="11" hasCustomPrompt="1"/>
          </p:nvPr>
        </p:nvSpPr>
        <p:spPr>
          <a:xfrm>
            <a:off x="2161309" y="4333653"/>
            <a:ext cx="5583382" cy="601578"/>
          </a:xfrm>
          <a:prstGeom prst="rect">
            <a:avLst/>
          </a:prstGeom>
        </p:spPr>
        <p:txBody>
          <a:bodyPr lIns="0" tIns="0" rIns="0" bIns="0" anchor="t">
            <a:noAutofit/>
          </a:bodyPr>
          <a:lstStyle>
            <a:lvl1pPr marL="0" indent="0" algn="ctr">
              <a:buNone/>
              <a:defRPr sz="4400" b="1" i="0" baseline="0">
                <a:solidFill>
                  <a:schemeClr val="bg1"/>
                </a:solidFill>
                <a:latin typeface="Arial" panose="020B0604020202020204" pitchFamily="34" charset="0"/>
                <a:cs typeface="Arial" panose="020B0604020202020204" pitchFamily="34" charset="0"/>
              </a:defRPr>
            </a:lvl1pPr>
            <a:lvl5pPr>
              <a:defRPr/>
            </a:lvl5pPr>
          </a:lstStyle>
          <a:p>
            <a:pPr lvl="0"/>
            <a:r>
              <a:rPr lang="en-US" dirty="0"/>
              <a:t>Overview</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MAX Digital back cover">
    <p:spTree>
      <p:nvGrpSpPr>
        <p:cNvPr id="1" name=""/>
        <p:cNvGrpSpPr/>
        <p:nvPr/>
      </p:nvGrpSpPr>
      <p:grpSpPr>
        <a:xfrm>
          <a:off x="0" y="0"/>
          <a:ext cx="0" cy="0"/>
          <a:chOff x="0" y="0"/>
          <a:chExt cx="0" cy="0"/>
        </a:xfrm>
      </p:grpSpPr>
      <p:sp>
        <p:nvSpPr>
          <p:cNvPr id="3" name="TextBox 2"/>
          <p:cNvSpPr txBox="1"/>
          <p:nvPr userDrawn="1"/>
        </p:nvSpPr>
        <p:spPr>
          <a:xfrm>
            <a:off x="0" y="6105721"/>
            <a:ext cx="9965202" cy="295466"/>
          </a:xfrm>
          <a:prstGeom prst="rect">
            <a:avLst/>
          </a:prstGeom>
          <a:noFill/>
        </p:spPr>
        <p:txBody>
          <a:bodyPr wrap="square" rtlCol="0">
            <a:spAutoFit/>
          </a:bodyPr>
          <a:lstStyle/>
          <a:p>
            <a:pPr algn="ctr">
              <a:lnSpc>
                <a:spcPct val="100000"/>
              </a:lnSpc>
            </a:pPr>
            <a:r>
              <a:rPr lang="en-US" sz="660" b="0" i="0" kern="600" spc="20" baseline="0" dirty="0">
                <a:solidFill>
                  <a:schemeClr val="bg1"/>
                </a:solidFill>
                <a:latin typeface="Arial" panose="020B0604020202020204" pitchFamily="34" charset="0"/>
                <a:cs typeface="Arial" panose="020B0604020202020204" pitchFamily="34" charset="0"/>
              </a:rPr>
              <a:t>LMAX Digital is a trading name of LMAX Digital Broker Limited, </a:t>
            </a:r>
            <a:r>
              <a:rPr lang="en-US" sz="660" b="0" i="0" kern="600" spc="20" baseline="0" dirty="0" err="1">
                <a:solidFill>
                  <a:schemeClr val="bg1"/>
                </a:solidFill>
                <a:latin typeface="Arial" panose="020B0604020202020204" pitchFamily="34" charset="0"/>
                <a:cs typeface="Arial" panose="020B0604020202020204" pitchFamily="34" charset="0"/>
              </a:rPr>
              <a:t>authorised</a:t>
            </a:r>
            <a:r>
              <a:rPr lang="en-US" sz="660" b="0" i="0" kern="600" spc="20" baseline="0" dirty="0">
                <a:solidFill>
                  <a:schemeClr val="bg1"/>
                </a:solidFill>
                <a:latin typeface="Arial" panose="020B0604020202020204" pitchFamily="34" charset="0"/>
                <a:cs typeface="Arial" panose="020B0604020202020204" pitchFamily="34" charset="0"/>
              </a:rPr>
              <a:t> and regulated by the GFSC (license no. FSC1342B).  LMAX Digital sales: +44 33 3700 4096 | </a:t>
            </a:r>
            <a:r>
              <a:rPr lang="en-US" sz="660" b="0" i="0" kern="600" spc="20" baseline="0" dirty="0" err="1">
                <a:solidFill>
                  <a:schemeClr val="bg1"/>
                </a:solidFill>
                <a:latin typeface="Arial" panose="020B0604020202020204" pitchFamily="34" charset="0"/>
                <a:cs typeface="Arial" panose="020B0604020202020204" pitchFamily="34" charset="0"/>
              </a:rPr>
              <a:t>info@LMAXdigital.com</a:t>
            </a:r>
            <a:r>
              <a:rPr lang="en-US" sz="660" b="0" i="0" kern="600" spc="20" baseline="0" dirty="0">
                <a:solidFill>
                  <a:schemeClr val="bg1"/>
                </a:solidFill>
                <a:latin typeface="Arial" panose="020B0604020202020204" pitchFamily="34" charset="0"/>
                <a:cs typeface="Arial" panose="020B0604020202020204" pitchFamily="34" charset="0"/>
              </a:rPr>
              <a:t> | </a:t>
            </a:r>
            <a:r>
              <a:rPr lang="en-US" sz="660" b="0" i="0" kern="600" spc="20" baseline="0" dirty="0" err="1">
                <a:solidFill>
                  <a:schemeClr val="bg1"/>
                </a:solidFill>
                <a:latin typeface="Arial" panose="020B0604020202020204" pitchFamily="34" charset="0"/>
                <a:cs typeface="Arial" panose="020B0604020202020204" pitchFamily="34" charset="0"/>
              </a:rPr>
              <a:t>www.LMAXdigital.com</a:t>
            </a:r>
            <a:endParaRPr lang="en-US" sz="660" b="0" i="0" kern="600" spc="20" baseline="0" dirty="0">
              <a:solidFill>
                <a:schemeClr val="bg1"/>
              </a:solidFill>
              <a:latin typeface="Arial" panose="020B0604020202020204" pitchFamily="34" charset="0"/>
              <a:cs typeface="Arial" panose="020B0604020202020204" pitchFamily="34" charset="0"/>
            </a:endParaRPr>
          </a:p>
          <a:p>
            <a:pPr algn="ctr">
              <a:lnSpc>
                <a:spcPct val="100000"/>
              </a:lnSpc>
            </a:pPr>
            <a:r>
              <a:rPr lang="en-US" sz="660" b="0" i="0" kern="600" spc="20" baseline="0" dirty="0">
                <a:solidFill>
                  <a:schemeClr val="bg1"/>
                </a:solidFill>
                <a:latin typeface="Arial" panose="020B0604020202020204" pitchFamily="34" charset="0"/>
                <a:cs typeface="Arial" panose="020B0604020202020204" pitchFamily="34" charset="0"/>
              </a:rPr>
              <a:t>LMAX Digital is part of the LMAX Group, whose registered address is Yellow Building, 1A Nicholas Road, London W11 4AN</a:t>
            </a:r>
          </a:p>
        </p:txBody>
      </p:sp>
      <p:pic>
        <p:nvPicPr>
          <p:cNvPr id="4" name="Picture 3"/>
          <p:cNvPicPr>
            <a:picLocks noChangeAspect="1"/>
          </p:cNvPicPr>
          <p:nvPr userDrawn="1"/>
        </p:nvPicPr>
        <p:blipFill>
          <a:blip r:embed="rId2"/>
          <a:srcRect/>
          <a:stretch>
            <a:fillRect/>
          </a:stretch>
        </p:blipFill>
        <p:spPr>
          <a:xfrm>
            <a:off x="4303864" y="5624615"/>
            <a:ext cx="1332558" cy="412132"/>
          </a:xfrm>
          <a:prstGeom prst="rect">
            <a:avLst/>
          </a:prstGeom>
        </p:spPr>
      </p:pic>
      <p:pic>
        <p:nvPicPr>
          <p:cNvPr id="5" name="Picture 4"/>
          <p:cNvPicPr>
            <a:picLocks noChangeAspect="1"/>
          </p:cNvPicPr>
          <p:nvPr userDrawn="1"/>
        </p:nvPicPr>
        <p:blipFill rotWithShape="1">
          <a:blip r:embed="rId3" cstate="print">
            <a:extLst>
              <a:ext uri="{28A0092B-C50C-407E-A947-70E740481C1C}">
                <a14:useLocalDpi xmlns:a14="http://schemas.microsoft.com/office/drawing/2010/main" val="0"/>
              </a:ext>
            </a:extLst>
          </a:blip>
          <a:srcRect t="-4" b="69031"/>
          <a:stretch>
            <a:fillRect/>
          </a:stretch>
        </p:blipFill>
        <p:spPr>
          <a:xfrm>
            <a:off x="0" y="0"/>
            <a:ext cx="9906000" cy="212400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MAX Exchange front cover">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srcRect/>
          <a:stretch>
            <a:fillRect/>
          </a:stretch>
        </p:blipFill>
        <p:spPr>
          <a:xfrm>
            <a:off x="4303864" y="5624615"/>
            <a:ext cx="1332558" cy="412132"/>
          </a:xfrm>
          <a:prstGeom prst="rect">
            <a:avLst/>
          </a:prstGeom>
        </p:spPr>
      </p:pic>
      <p:sp>
        <p:nvSpPr>
          <p:cNvPr id="4" name="Presentation - Date"/>
          <p:cNvSpPr>
            <a:spLocks noGrp="1"/>
          </p:cNvSpPr>
          <p:nvPr>
            <p:ph type="body" sz="quarter" idx="10" hasCustomPrompt="1"/>
          </p:nvPr>
        </p:nvSpPr>
        <p:spPr>
          <a:xfrm>
            <a:off x="2161309" y="3937061"/>
            <a:ext cx="5583382" cy="250115"/>
          </a:xfrm>
          <a:prstGeom prst="rect">
            <a:avLst/>
          </a:prstGeom>
        </p:spPr>
        <p:txBody>
          <a:bodyPr lIns="0" tIns="0" rIns="0" bIns="0" anchor="t">
            <a:noAutofit/>
          </a:bodyPr>
          <a:lstStyle>
            <a:lvl1pPr marL="0" indent="0" algn="ctr">
              <a:buNone/>
              <a:defRPr sz="1445" b="0" i="0" baseline="0">
                <a:solidFill>
                  <a:schemeClr val="bg1"/>
                </a:solidFill>
                <a:latin typeface="Arial" panose="020B0604020202020204" pitchFamily="34" charset="0"/>
                <a:cs typeface="Arial" panose="020B0604020202020204" pitchFamily="34" charset="0"/>
              </a:defRPr>
            </a:lvl1pPr>
            <a:lvl5pPr>
              <a:defRPr/>
            </a:lvl5pPr>
          </a:lstStyle>
          <a:p>
            <a:pPr lvl="0"/>
            <a:r>
              <a:rPr lang="en-US" dirty="0"/>
              <a:t>Insert date: e.g. March 2023</a:t>
            </a:r>
          </a:p>
        </p:txBody>
      </p:sp>
      <p:sp>
        <p:nvSpPr>
          <p:cNvPr id="5" name="Presentation - Date"/>
          <p:cNvSpPr>
            <a:spLocks noGrp="1"/>
          </p:cNvSpPr>
          <p:nvPr>
            <p:ph type="body" sz="quarter" idx="11" hasCustomPrompt="1"/>
          </p:nvPr>
        </p:nvSpPr>
        <p:spPr>
          <a:xfrm>
            <a:off x="2161309" y="3225699"/>
            <a:ext cx="5583382" cy="601578"/>
          </a:xfrm>
          <a:prstGeom prst="rect">
            <a:avLst/>
          </a:prstGeom>
        </p:spPr>
        <p:txBody>
          <a:bodyPr lIns="0" tIns="0" rIns="0" bIns="0" anchor="t">
            <a:noAutofit/>
          </a:bodyPr>
          <a:lstStyle>
            <a:lvl1pPr marL="0" indent="0" algn="ctr">
              <a:buNone/>
              <a:defRPr sz="4400" b="1" i="0" baseline="0">
                <a:solidFill>
                  <a:schemeClr val="bg1"/>
                </a:solidFill>
                <a:latin typeface="Arial" panose="020B0604020202020204" pitchFamily="34" charset="0"/>
                <a:cs typeface="Arial" panose="020B0604020202020204" pitchFamily="34" charset="0"/>
              </a:defRPr>
            </a:lvl1pPr>
            <a:lvl5pPr>
              <a:defRPr/>
            </a:lvl5pPr>
          </a:lstStyle>
          <a:p>
            <a:pPr lvl="0"/>
            <a:r>
              <a:rPr lang="en-US" dirty="0"/>
              <a:t>Overview</a:t>
            </a:r>
          </a:p>
        </p:txBody>
      </p:sp>
      <p:pic>
        <p:nvPicPr>
          <p:cNvPr id="7" name="Picture 6"/>
          <p:cNvPicPr>
            <a:picLocks noChangeAspect="1"/>
          </p:cNvPicPr>
          <p:nvPr userDrawn="1"/>
        </p:nvPicPr>
        <p:blipFill rotWithShape="1">
          <a:blip r:embed="rId3" cstate="print">
            <a:extLst>
              <a:ext uri="{28A0092B-C50C-407E-A947-70E740481C1C}">
                <a14:useLocalDpi xmlns:a14="http://schemas.microsoft.com/office/drawing/2010/main" val="0"/>
              </a:ext>
            </a:extLst>
          </a:blip>
          <a:srcRect t="-4" b="69556"/>
          <a:stretch>
            <a:fillRect/>
          </a:stretch>
        </p:blipFill>
        <p:spPr>
          <a:xfrm>
            <a:off x="0" y="0"/>
            <a:ext cx="9906000" cy="208800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LMAX Exchange back page">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a:srcRect/>
          <a:stretch>
            <a:fillRect/>
          </a:stretch>
        </p:blipFill>
        <p:spPr>
          <a:xfrm>
            <a:off x="4303864" y="5624615"/>
            <a:ext cx="1332558" cy="412132"/>
          </a:xfrm>
          <a:prstGeom prst="rect">
            <a:avLst/>
          </a:prstGeom>
        </p:spPr>
      </p:pic>
      <p:sp>
        <p:nvSpPr>
          <p:cNvPr id="4" name="TextBox 3"/>
          <p:cNvSpPr txBox="1"/>
          <p:nvPr userDrawn="1"/>
        </p:nvSpPr>
        <p:spPr>
          <a:xfrm>
            <a:off x="0" y="6105721"/>
            <a:ext cx="9965202" cy="295466"/>
          </a:xfrm>
          <a:prstGeom prst="rect">
            <a:avLst/>
          </a:prstGeom>
          <a:noFill/>
        </p:spPr>
        <p:txBody>
          <a:bodyPr wrap="square" rtlCol="0">
            <a:spAutoFit/>
          </a:bodyPr>
          <a:lstStyle/>
          <a:p>
            <a:pPr algn="ctr">
              <a:lnSpc>
                <a:spcPct val="100000"/>
              </a:lnSpc>
            </a:pPr>
            <a:r>
              <a:rPr lang="en-US" sz="660" b="0" i="0" kern="600" spc="20" baseline="0" dirty="0">
                <a:solidFill>
                  <a:schemeClr val="bg1"/>
                </a:solidFill>
                <a:latin typeface="Arial" panose="020B0604020202020204" pitchFamily="34" charset="0"/>
                <a:cs typeface="Arial" panose="020B0604020202020204" pitchFamily="34" charset="0"/>
              </a:rPr>
              <a:t>LMAX Exchange is a trading name of LMAX Limited, which operates a multilateral trading facility, </a:t>
            </a:r>
            <a:r>
              <a:rPr lang="en-US" sz="660" b="0" i="0" kern="600" spc="20" baseline="0" dirty="0" err="1">
                <a:solidFill>
                  <a:schemeClr val="bg1"/>
                </a:solidFill>
                <a:latin typeface="Arial" panose="020B0604020202020204" pitchFamily="34" charset="0"/>
                <a:cs typeface="Arial" panose="020B0604020202020204" pitchFamily="34" charset="0"/>
              </a:rPr>
              <a:t>authorised</a:t>
            </a:r>
            <a:r>
              <a:rPr lang="en-US" sz="660" b="0" i="0" kern="600" spc="20" baseline="0" dirty="0">
                <a:solidFill>
                  <a:schemeClr val="bg1"/>
                </a:solidFill>
                <a:latin typeface="Arial" panose="020B0604020202020204" pitchFamily="34" charset="0"/>
                <a:cs typeface="Arial" panose="020B0604020202020204" pitchFamily="34" charset="0"/>
              </a:rPr>
              <a:t> and regulated by the Financial Conduct Authority (firm reference number 509778).</a:t>
            </a:r>
          </a:p>
          <a:p>
            <a:pPr algn="ctr">
              <a:lnSpc>
                <a:spcPct val="100000"/>
              </a:lnSpc>
            </a:pPr>
            <a:r>
              <a:rPr lang="en-US" sz="660" b="0" i="0" kern="600" spc="20" baseline="0" dirty="0">
                <a:solidFill>
                  <a:schemeClr val="bg1"/>
                </a:solidFill>
                <a:latin typeface="Arial" panose="020B0604020202020204" pitchFamily="34" charset="0"/>
                <a:cs typeface="Arial" panose="020B0604020202020204" pitchFamily="34" charset="0"/>
              </a:rPr>
              <a:t>LMAX Exchange sales: +44 20 3192 2500 | </a:t>
            </a:r>
            <a:r>
              <a:rPr lang="en-US" sz="660" b="0" i="0" kern="600" spc="20" baseline="0" dirty="0" err="1">
                <a:solidFill>
                  <a:schemeClr val="bg1"/>
                </a:solidFill>
                <a:latin typeface="Arial" panose="020B0604020202020204" pitchFamily="34" charset="0"/>
                <a:cs typeface="Arial" panose="020B0604020202020204" pitchFamily="34" charset="0"/>
              </a:rPr>
              <a:t>institutionalsales@LMAX.com</a:t>
            </a:r>
            <a:r>
              <a:rPr lang="en-US" sz="660" b="0" i="0" kern="600" spc="20" baseline="0" dirty="0">
                <a:solidFill>
                  <a:schemeClr val="bg1"/>
                </a:solidFill>
                <a:latin typeface="Arial" panose="020B0604020202020204" pitchFamily="34" charset="0"/>
                <a:cs typeface="Arial" panose="020B0604020202020204" pitchFamily="34" charset="0"/>
              </a:rPr>
              <a:t> | </a:t>
            </a:r>
            <a:r>
              <a:rPr lang="en-US" sz="660" b="0" i="0" kern="600" spc="20" baseline="0" dirty="0" err="1">
                <a:solidFill>
                  <a:schemeClr val="bg1"/>
                </a:solidFill>
                <a:latin typeface="Arial" panose="020B0604020202020204" pitchFamily="34" charset="0"/>
                <a:cs typeface="Arial" panose="020B0604020202020204" pitchFamily="34" charset="0"/>
              </a:rPr>
              <a:t>www.LMAX.com</a:t>
            </a:r>
            <a:r>
              <a:rPr lang="en-US" sz="660" b="0" i="0" kern="600" spc="20" baseline="0" dirty="0">
                <a:solidFill>
                  <a:schemeClr val="bg1"/>
                </a:solidFill>
                <a:latin typeface="Arial" panose="020B0604020202020204" pitchFamily="34" charset="0"/>
                <a:cs typeface="Arial" panose="020B0604020202020204" pitchFamily="34" charset="0"/>
              </a:rPr>
              <a:t>   LMAX Exchange is part of the LMAX Group, whose registered address is Yellow Building, 1A Nicholas Road, London W11 4AN</a:t>
            </a:r>
          </a:p>
        </p:txBody>
      </p:sp>
      <p:pic>
        <p:nvPicPr>
          <p:cNvPr id="5" name="Picture 4"/>
          <p:cNvPicPr>
            <a:picLocks noChangeAspect="1"/>
          </p:cNvPicPr>
          <p:nvPr userDrawn="1"/>
        </p:nvPicPr>
        <p:blipFill rotWithShape="1">
          <a:blip r:embed="rId3" cstate="print">
            <a:extLst>
              <a:ext uri="{28A0092B-C50C-407E-A947-70E740481C1C}">
                <a14:useLocalDpi xmlns:a14="http://schemas.microsoft.com/office/drawing/2010/main" val="0"/>
              </a:ext>
            </a:extLst>
          </a:blip>
          <a:srcRect t="-4" b="69556"/>
          <a:stretch>
            <a:fillRect/>
          </a:stretch>
        </p:blipFill>
        <p:spPr>
          <a:xfrm>
            <a:off x="0" y="0"/>
            <a:ext cx="9906000" cy="208800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Slide Number Placeholder 2"/>
          <p:cNvSpPr>
            <a:spLocks noGrp="1"/>
          </p:cNvSpPr>
          <p:nvPr>
            <p:ph type="sldNum" sz="quarter" idx="10"/>
          </p:nvPr>
        </p:nvSpPr>
        <p:spPr/>
        <p:txBody>
          <a:bodyPr/>
          <a:lstStyle/>
          <a:p>
            <a:fld id="{7A5A995F-1518-4806-ACDC-5F1D1DE71510}" type="slidenum">
              <a:rPr lang="en-GB" smtClean="0"/>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4.pn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6.xml"/><Relationship Id="rId1" Type="http://schemas.openxmlformats.org/officeDocument/2006/relationships/slideLayout" Target="../slideLayouts/slideLayout5.xml"/><Relationship Id="rId4" Type="http://schemas.openxmlformats.org/officeDocument/2006/relationships/image" Target="../media/image6.pn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image" Target="../media/image8.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12" Type="http://schemas.openxmlformats.org/officeDocument/2006/relationships/image" Target="../media/image10.pn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11" Type="http://schemas.openxmlformats.org/officeDocument/2006/relationships/tags" Target="../tags/tag2.xml"/><Relationship Id="rId5" Type="http://schemas.openxmlformats.org/officeDocument/2006/relationships/slideLayout" Target="../slideLayouts/slideLayout13.xml"/><Relationship Id="rId10" Type="http://schemas.openxmlformats.org/officeDocument/2006/relationships/tags" Target="../tags/tag1.xml"/><Relationship Id="rId4" Type="http://schemas.openxmlformats.org/officeDocument/2006/relationships/slideLayout" Target="../slideLayouts/slideLayout12.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theme" Target="../theme/theme6.xml"/><Relationship Id="rId2" Type="http://schemas.openxmlformats.org/officeDocument/2006/relationships/slideLayout" Target="../slideLayouts/slideLayout18.xml"/><Relationship Id="rId1" Type="http://schemas.openxmlformats.org/officeDocument/2006/relationships/slideLayout" Target="../slideLayouts/slideLayout17.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20.xml"/><Relationship Id="rId1"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2" r:id="rId1"/>
    <p:sldLayoutId id="214748365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5" r:id="rId1"/>
    <p:sldLayoutId id="2147483656"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8" r:id="rId1"/>
    <p:sldLayoutId id="2147483659"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2"/>
          <a:srcRect/>
          <a:stretch>
            <a:fillRect/>
          </a:stretch>
        </a:blipFill>
        <a:effectLst/>
      </p:bgPr>
    </p:bg>
    <p:spTree>
      <p:nvGrpSpPr>
        <p:cNvPr id="1" name=""/>
        <p:cNvGrpSpPr/>
        <p:nvPr/>
      </p:nvGrpSpPr>
      <p:grpSpPr>
        <a:xfrm>
          <a:off x="0" y="0"/>
          <a:ext cx="0" cy="0"/>
          <a:chOff x="0" y="0"/>
          <a:chExt cx="0" cy="0"/>
        </a:xfrm>
      </p:grpSpPr>
      <p:sp>
        <p:nvSpPr>
          <p:cNvPr id="10" name="Presentation - BU/Client/Project Name" hidden="1"/>
          <p:cNvSpPr>
            <a:spLocks noChangeArrowheads="1"/>
          </p:cNvSpPr>
          <p:nvPr>
            <p:custDataLst>
              <p:tags r:id="rId10"/>
            </p:custDataLst>
          </p:nvPr>
        </p:nvSpPr>
        <p:spPr bwMode="auto">
          <a:xfrm>
            <a:off x="535213" y="6422317"/>
            <a:ext cx="2701125" cy="111249"/>
          </a:xfrm>
          <a:prstGeom prst="rect">
            <a:avLst/>
          </a:prstGeom>
          <a:noFill/>
          <a:ln w="9525">
            <a:noFill/>
            <a:miter lim="800000"/>
          </a:ln>
        </p:spPr>
        <p:txBody>
          <a:bodyPr wrap="square" lIns="0" tIns="0" rIns="0" bIns="0">
            <a:spAutoFit/>
          </a:bodyPr>
          <a:lstStyle/>
          <a:p>
            <a:pPr marL="0" marR="0" lvl="0" indent="0" algn="l" defTabSz="920115" rtl="0" eaLnBrk="1" fontAlgn="auto" latinLnBrk="0" hangingPunct="1">
              <a:lnSpc>
                <a:spcPct val="100000"/>
              </a:lnSpc>
              <a:spcBef>
                <a:spcPts val="0"/>
              </a:spcBef>
              <a:spcAft>
                <a:spcPts val="0"/>
              </a:spcAft>
              <a:buClrTx/>
              <a:buSzTx/>
              <a:buFontTx/>
              <a:buNone/>
              <a:defRPr/>
            </a:pPr>
            <a:r>
              <a:rPr kumimoji="0" lang="en-US" sz="725" b="0" i="0" u="none" strike="noStrike" kern="1200" cap="all"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BUSINESS UNIT, CLIENT, OR PROJECT NAME</a:t>
            </a:r>
          </a:p>
        </p:txBody>
      </p:sp>
      <p:sp>
        <p:nvSpPr>
          <p:cNvPr id="43" name="Presentation - Draft Watermark" hidden="1"/>
          <p:cNvSpPr txBox="1"/>
          <p:nvPr/>
        </p:nvSpPr>
        <p:spPr>
          <a:xfrm>
            <a:off x="4548791" y="372979"/>
            <a:ext cx="808418" cy="244411"/>
          </a:xfrm>
          <a:prstGeom prst="rect">
            <a:avLst/>
          </a:prstGeom>
          <a:noFill/>
        </p:spPr>
        <p:txBody>
          <a:bodyPr wrap="square" lIns="0" tIns="0" rIns="0" bIns="0" rtlCol="0" anchor="ctr" anchorCtr="0">
            <a:normAutofit lnSpcReduction="10000"/>
          </a:bodyPr>
          <a:lstStyle/>
          <a:p>
            <a:pPr algn="ctr"/>
            <a:r>
              <a:rPr lang="en-US" sz="1625" b="1" cap="all" spc="0" baseline="0" dirty="0">
                <a:solidFill>
                  <a:srgbClr val="FF0000"/>
                </a:solidFill>
                <a:latin typeface="+mn-lt"/>
              </a:rPr>
              <a:t>DRAFT</a:t>
            </a:r>
          </a:p>
        </p:txBody>
      </p:sp>
      <p:sp>
        <p:nvSpPr>
          <p:cNvPr id="44" name="Presentation - Disclaimers" hidden="1"/>
          <p:cNvSpPr>
            <a:spLocks noChangeArrowheads="1"/>
          </p:cNvSpPr>
          <p:nvPr>
            <p:custDataLst>
              <p:tags r:id="rId11"/>
            </p:custDataLst>
          </p:nvPr>
        </p:nvSpPr>
        <p:spPr bwMode="auto">
          <a:xfrm>
            <a:off x="3611569" y="6406179"/>
            <a:ext cx="2701637" cy="126894"/>
          </a:xfrm>
          <a:prstGeom prst="rect">
            <a:avLst/>
          </a:prstGeom>
          <a:noFill/>
          <a:ln w="9525">
            <a:noFill/>
            <a:miter lim="800000"/>
          </a:ln>
        </p:spPr>
        <p:txBody>
          <a:bodyPr wrap="square" lIns="0" tIns="0" rIns="0" bIns="0" anchor="t" anchorCtr="0">
            <a:spAutoFit/>
          </a:bodyPr>
          <a:lstStyle/>
          <a:p>
            <a:pPr algn="ctr" defTabSz="920115">
              <a:lnSpc>
                <a:spcPts val="1085"/>
              </a:lnSpc>
            </a:pPr>
            <a:endParaRPr lang="en-US" sz="725" b="1" cap="all" dirty="0">
              <a:solidFill>
                <a:srgbClr val="FF0000"/>
              </a:solidFill>
              <a:latin typeface="Arial" panose="020B0604020202020204" pitchFamily="34" charset="0"/>
              <a:cs typeface="Arial" panose="020B0604020202020204" pitchFamily="34" charset="0"/>
            </a:endParaRPr>
          </a:p>
        </p:txBody>
      </p:sp>
      <p:cxnSp>
        <p:nvCxnSpPr>
          <p:cNvPr id="9" name="Line - Bottom"/>
          <p:cNvCxnSpPr/>
          <p:nvPr/>
        </p:nvCxnSpPr>
        <p:spPr bwMode="auto">
          <a:xfrm>
            <a:off x="538362" y="6357769"/>
            <a:ext cx="8824033" cy="0"/>
          </a:xfrm>
          <a:prstGeom prst="line">
            <a:avLst/>
          </a:prstGeom>
          <a:solidFill>
            <a:schemeClr val="accent1"/>
          </a:solidFill>
          <a:ln w="9525" cap="flat" cmpd="sng" algn="ctr">
            <a:solidFill>
              <a:srgbClr val="B2B2B2"/>
            </a:solidFill>
            <a:prstDash val="solid"/>
            <a:round/>
            <a:headEnd type="none" w="med" len="med"/>
            <a:tailEnd type="none" w="med" len="med"/>
          </a:ln>
          <a:effectLst/>
        </p:spPr>
      </p:cxnSp>
      <p:sp>
        <p:nvSpPr>
          <p:cNvPr id="50" name="Logo - Client 1" hidden="1"/>
          <p:cNvSpPr/>
          <p:nvPr/>
        </p:nvSpPr>
        <p:spPr>
          <a:xfrm>
            <a:off x="8340955" y="372036"/>
            <a:ext cx="1020503" cy="225909"/>
          </a:xfrm>
          <a:prstGeom prst="rect">
            <a:avLst/>
          </a:prstGeom>
          <a:solidFill>
            <a:schemeClr val="accent6">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725" dirty="0">
                <a:solidFill>
                  <a:schemeClr val="tx1"/>
                </a:solidFill>
              </a:rPr>
              <a:t>Client Logo</a:t>
            </a:r>
          </a:p>
        </p:txBody>
      </p:sp>
      <p:sp>
        <p:nvSpPr>
          <p:cNvPr id="6" name="Slide - Title"/>
          <p:cNvSpPr>
            <a:spLocks noGrp="1"/>
          </p:cNvSpPr>
          <p:nvPr>
            <p:ph type="title"/>
          </p:nvPr>
        </p:nvSpPr>
        <p:spPr>
          <a:xfrm>
            <a:off x="540328" y="341837"/>
            <a:ext cx="8825346" cy="338866"/>
          </a:xfrm>
          <a:prstGeom prst="rect">
            <a:avLst/>
          </a:prstGeom>
        </p:spPr>
        <p:txBody>
          <a:bodyPr vert="horz" lIns="0" tIns="45720" rIns="45720" bIns="0" rtlCol="0" anchor="t" anchorCtr="0">
            <a:normAutofit/>
          </a:bodyPr>
          <a:lstStyle/>
          <a:p>
            <a:r>
              <a:rPr lang="en-US" dirty="0"/>
              <a:t>Slide title</a:t>
            </a:r>
          </a:p>
        </p:txBody>
      </p:sp>
      <p:sp>
        <p:nvSpPr>
          <p:cNvPr id="2" name="Slide Number Placeholder 1"/>
          <p:cNvSpPr>
            <a:spLocks noGrp="1"/>
          </p:cNvSpPr>
          <p:nvPr>
            <p:ph type="sldNum" sz="quarter" idx="4"/>
          </p:nvPr>
        </p:nvSpPr>
        <p:spPr>
          <a:xfrm>
            <a:off x="7105084" y="6355950"/>
            <a:ext cx="2229915" cy="365779"/>
          </a:xfrm>
          <a:prstGeom prst="rect">
            <a:avLst/>
          </a:prstGeom>
        </p:spPr>
        <p:txBody>
          <a:bodyPr vert="horz" lIns="91440" tIns="45720" rIns="91440" bIns="45720" rtlCol="0" anchor="ctr"/>
          <a:lstStyle>
            <a:lvl1pPr algn="r">
              <a:defRPr sz="725">
                <a:solidFill>
                  <a:schemeClr val="tx1">
                    <a:tint val="75000"/>
                  </a:schemeClr>
                </a:solidFill>
              </a:defRPr>
            </a:lvl1pPr>
          </a:lstStyle>
          <a:p>
            <a:fld id="{7A5A995F-1518-4806-ACDC-5F1D1DE71510}" type="slidenum">
              <a:rPr lang="en-GB" smtClean="0"/>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Lst>
  <p:hf hdr="0" ftr="0" dt="0"/>
  <p:txStyles>
    <p:titleStyle>
      <a:lvl1pPr algn="l" defTabSz="826135" rtl="0" eaLnBrk="1" latinLnBrk="0" hangingPunct="1">
        <a:lnSpc>
          <a:spcPct val="90000"/>
        </a:lnSpc>
        <a:spcBef>
          <a:spcPct val="0"/>
        </a:spcBef>
        <a:buNone/>
        <a:defRPr lang="en-US" sz="2000" b="1" kern="0" baseline="0" dirty="0">
          <a:solidFill>
            <a:schemeClr val="bg1"/>
          </a:solidFill>
          <a:latin typeface="Arial" panose="020B0604020202020204" pitchFamily="34" charset="0"/>
          <a:ea typeface="+mj-ea"/>
          <a:cs typeface="Arial" panose="020B0604020202020204" pitchFamily="34" charset="0"/>
        </a:defRPr>
      </a:lvl1pPr>
    </p:titleStyle>
    <p:bodyStyle>
      <a:lvl1pPr marL="103505" indent="-103505" algn="l" defTabSz="826135" rtl="0" eaLnBrk="1" latinLnBrk="0" hangingPunct="1">
        <a:spcBef>
          <a:spcPts val="0"/>
        </a:spcBef>
        <a:spcAft>
          <a:spcPts val="360"/>
        </a:spcAft>
        <a:buClr>
          <a:schemeClr val="tx2"/>
        </a:buClr>
        <a:buSzPct val="115000"/>
        <a:buFont typeface="Arial" panose="020B0604020202020204" pitchFamily="34" charset="0"/>
        <a:buChar char="•"/>
        <a:defRPr sz="725" kern="1200">
          <a:solidFill>
            <a:schemeClr val="tx1"/>
          </a:solidFill>
          <a:latin typeface="Arial" panose="020B0604020202020204" pitchFamily="34" charset="0"/>
          <a:ea typeface="+mn-ea"/>
          <a:cs typeface="Arial" panose="020B0604020202020204" pitchFamily="34" charset="0"/>
        </a:defRPr>
      </a:lvl1pPr>
      <a:lvl2pPr marL="212090" indent="-103505" algn="l" defTabSz="920750" rtl="0" eaLnBrk="1" latinLnBrk="0" hangingPunct="1">
        <a:spcBef>
          <a:spcPts val="0"/>
        </a:spcBef>
        <a:spcAft>
          <a:spcPts val="360"/>
        </a:spcAft>
        <a:buClr>
          <a:schemeClr val="tx2"/>
        </a:buClr>
        <a:buSzPct val="100000"/>
        <a:buFont typeface="Arial" panose="020B0604020202020204" pitchFamily="34" charset="0"/>
        <a:buChar char="–"/>
        <a:defRPr sz="725" kern="1200">
          <a:solidFill>
            <a:schemeClr val="tx1"/>
          </a:solidFill>
          <a:latin typeface="Arial" panose="020B0604020202020204" pitchFamily="34" charset="0"/>
          <a:ea typeface="+mn-ea"/>
          <a:cs typeface="Arial" panose="020B0604020202020204" pitchFamily="34" charset="0"/>
        </a:defRPr>
      </a:lvl2pPr>
      <a:lvl3pPr marL="315595" indent="-103505" algn="l" defTabSz="826135" rtl="0" eaLnBrk="1" latinLnBrk="0" hangingPunct="1">
        <a:spcBef>
          <a:spcPts val="0"/>
        </a:spcBef>
        <a:spcAft>
          <a:spcPts val="360"/>
        </a:spcAft>
        <a:buClr>
          <a:schemeClr val="tx2"/>
        </a:buClr>
        <a:buFont typeface="Courier New" panose="02070309020205020404" pitchFamily="49" charset="0"/>
        <a:buChar char="o"/>
        <a:defRPr sz="725" kern="1200" baseline="0">
          <a:solidFill>
            <a:schemeClr val="tx1"/>
          </a:solidFill>
          <a:latin typeface="Arial" panose="020B0604020202020204" pitchFamily="34" charset="0"/>
          <a:ea typeface="+mn-ea"/>
          <a:cs typeface="Arial" panose="020B0604020202020204" pitchFamily="34" charset="0"/>
        </a:defRPr>
      </a:lvl3pPr>
      <a:lvl4pPr marL="411480" indent="-100330" algn="l" defTabSz="920750" rtl="0" eaLnBrk="1" latinLnBrk="0" hangingPunct="1">
        <a:spcBef>
          <a:spcPts val="0"/>
        </a:spcBef>
        <a:spcAft>
          <a:spcPts val="360"/>
        </a:spcAft>
        <a:buClr>
          <a:schemeClr val="tx2"/>
        </a:buClr>
        <a:buSzPct val="100000"/>
        <a:buFont typeface="Arial" panose="020B0604020202020204" pitchFamily="34" charset="0"/>
        <a:buChar char="»"/>
        <a:defRPr sz="725" kern="1200">
          <a:solidFill>
            <a:schemeClr val="tx1"/>
          </a:solidFill>
          <a:latin typeface="Arial" panose="020B0604020202020204" pitchFamily="34" charset="0"/>
          <a:ea typeface="+mn-ea"/>
          <a:cs typeface="Arial" panose="020B0604020202020204" pitchFamily="34" charset="0"/>
        </a:defRPr>
      </a:lvl4pPr>
      <a:lvl5pPr marL="513715" indent="0" algn="l" defTabSz="920750" rtl="0" eaLnBrk="1" latinLnBrk="0" hangingPunct="1">
        <a:spcBef>
          <a:spcPts val="0"/>
        </a:spcBef>
        <a:spcAft>
          <a:spcPts val="360"/>
        </a:spcAft>
        <a:buClr>
          <a:schemeClr val="tx2"/>
        </a:buClr>
        <a:buSzPct val="115000"/>
        <a:buFont typeface="Arial" panose="020B0604020202020204" pitchFamily="34" charset="0"/>
        <a:buNone/>
        <a:defRPr sz="725" kern="1200">
          <a:solidFill>
            <a:schemeClr val="tx1"/>
          </a:solidFill>
          <a:latin typeface="Arial" panose="020B0604020202020204" pitchFamily="34" charset="0"/>
          <a:ea typeface="+mn-ea"/>
          <a:cs typeface="Arial" panose="020B0604020202020204" pitchFamily="34" charset="0"/>
        </a:defRPr>
      </a:lvl5pPr>
      <a:lvl6pPr marL="504825" indent="-92075" algn="l" defTabSz="826135" rtl="0" eaLnBrk="1" latinLnBrk="0" hangingPunct="1">
        <a:spcBef>
          <a:spcPct val="20000"/>
        </a:spcBef>
        <a:buFont typeface="Arial" panose="020B0604020202020204" pitchFamily="34" charset="0"/>
        <a:buChar char="–"/>
        <a:defRPr sz="725" kern="1200">
          <a:solidFill>
            <a:schemeClr val="tx1"/>
          </a:solidFill>
          <a:latin typeface="+mn-lt"/>
          <a:ea typeface="+mn-ea"/>
          <a:cs typeface="+mn-cs"/>
        </a:defRPr>
      </a:lvl6pPr>
      <a:lvl7pPr marL="2684780" indent="-206375" algn="l" defTabSz="826135" rtl="0" eaLnBrk="1" latinLnBrk="0" hangingPunct="1">
        <a:spcBef>
          <a:spcPct val="20000"/>
        </a:spcBef>
        <a:buFont typeface="Arial" panose="020B0604020202020204" pitchFamily="34" charset="0"/>
        <a:buChar char="•"/>
        <a:defRPr sz="1805" kern="1200">
          <a:solidFill>
            <a:schemeClr val="tx1"/>
          </a:solidFill>
          <a:latin typeface="+mn-lt"/>
          <a:ea typeface="+mn-ea"/>
          <a:cs typeface="+mn-cs"/>
        </a:defRPr>
      </a:lvl7pPr>
      <a:lvl8pPr marL="3097530" indent="-206375" algn="l" defTabSz="826135" rtl="0" eaLnBrk="1" latinLnBrk="0" hangingPunct="1">
        <a:spcBef>
          <a:spcPct val="20000"/>
        </a:spcBef>
        <a:buFont typeface="Arial" panose="020B0604020202020204" pitchFamily="34" charset="0"/>
        <a:buChar char="•"/>
        <a:defRPr sz="1805" kern="1200">
          <a:solidFill>
            <a:schemeClr val="tx1"/>
          </a:solidFill>
          <a:latin typeface="+mn-lt"/>
          <a:ea typeface="+mn-ea"/>
          <a:cs typeface="+mn-cs"/>
        </a:defRPr>
      </a:lvl8pPr>
      <a:lvl9pPr marL="3510915" indent="-206375" algn="l" defTabSz="826135" rtl="0" eaLnBrk="1" latinLnBrk="0" hangingPunct="1">
        <a:spcBef>
          <a:spcPct val="20000"/>
        </a:spcBef>
        <a:buFont typeface="Arial" panose="020B0604020202020204" pitchFamily="34" charset="0"/>
        <a:buChar char="•"/>
        <a:defRPr sz="1805" kern="1200">
          <a:solidFill>
            <a:schemeClr val="tx1"/>
          </a:solidFill>
          <a:latin typeface="+mn-lt"/>
          <a:ea typeface="+mn-ea"/>
          <a:cs typeface="+mn-cs"/>
        </a:defRPr>
      </a:lvl9pPr>
    </p:bodyStyle>
    <p:otherStyle>
      <a:defPPr>
        <a:defRPr lang="en-US"/>
      </a:defPPr>
      <a:lvl1pPr marL="0" algn="l" defTabSz="826135" rtl="0" eaLnBrk="1" latinLnBrk="0" hangingPunct="1">
        <a:defRPr sz="725" kern="1200">
          <a:solidFill>
            <a:schemeClr val="tx1"/>
          </a:solidFill>
          <a:latin typeface="+mn-lt"/>
          <a:ea typeface="+mn-ea"/>
          <a:cs typeface="+mn-cs"/>
        </a:defRPr>
      </a:lvl1pPr>
      <a:lvl2pPr marL="412750" algn="l" defTabSz="826135" rtl="0" eaLnBrk="1" latinLnBrk="0" hangingPunct="1">
        <a:defRPr sz="725" kern="1200">
          <a:solidFill>
            <a:schemeClr val="tx1"/>
          </a:solidFill>
          <a:latin typeface="+mn-lt"/>
          <a:ea typeface="+mn-ea"/>
          <a:cs typeface="+mn-cs"/>
        </a:defRPr>
      </a:lvl2pPr>
      <a:lvl3pPr marL="826135" algn="l" defTabSz="826135" rtl="0" eaLnBrk="1" latinLnBrk="0" hangingPunct="1">
        <a:defRPr sz="725" kern="1200">
          <a:solidFill>
            <a:schemeClr val="tx1"/>
          </a:solidFill>
          <a:latin typeface="+mn-lt"/>
          <a:ea typeface="+mn-ea"/>
          <a:cs typeface="+mn-cs"/>
        </a:defRPr>
      </a:lvl3pPr>
      <a:lvl4pPr marL="1238885" algn="l" defTabSz="826135" rtl="0" eaLnBrk="1" latinLnBrk="0" hangingPunct="1">
        <a:defRPr sz="725" kern="1200">
          <a:solidFill>
            <a:schemeClr val="tx1"/>
          </a:solidFill>
          <a:latin typeface="+mn-lt"/>
          <a:ea typeface="+mn-ea"/>
          <a:cs typeface="+mn-cs"/>
        </a:defRPr>
      </a:lvl4pPr>
      <a:lvl5pPr marL="1652270" algn="l" defTabSz="826135" rtl="0" eaLnBrk="1" latinLnBrk="0" hangingPunct="1">
        <a:defRPr sz="725" kern="1200">
          <a:solidFill>
            <a:schemeClr val="tx1"/>
          </a:solidFill>
          <a:latin typeface="+mn-lt"/>
          <a:ea typeface="+mn-ea"/>
          <a:cs typeface="+mn-cs"/>
        </a:defRPr>
      </a:lvl5pPr>
      <a:lvl6pPr marL="2065020" algn="l" defTabSz="826135" rtl="0" eaLnBrk="1" latinLnBrk="0" hangingPunct="1">
        <a:defRPr sz="725" kern="1200">
          <a:solidFill>
            <a:schemeClr val="tx1"/>
          </a:solidFill>
          <a:latin typeface="+mn-lt"/>
          <a:ea typeface="+mn-ea"/>
          <a:cs typeface="+mn-cs"/>
        </a:defRPr>
      </a:lvl6pPr>
      <a:lvl7pPr marL="2478405" algn="l" defTabSz="826135" rtl="0" eaLnBrk="1" latinLnBrk="0" hangingPunct="1">
        <a:defRPr sz="725" kern="1200">
          <a:solidFill>
            <a:schemeClr val="tx1"/>
          </a:solidFill>
          <a:latin typeface="+mn-lt"/>
          <a:ea typeface="+mn-ea"/>
          <a:cs typeface="+mn-cs"/>
        </a:defRPr>
      </a:lvl7pPr>
      <a:lvl8pPr marL="2891155" algn="l" defTabSz="826135" rtl="0" eaLnBrk="1" latinLnBrk="0" hangingPunct="1">
        <a:defRPr sz="725" kern="1200">
          <a:solidFill>
            <a:schemeClr val="tx1"/>
          </a:solidFill>
          <a:latin typeface="+mn-lt"/>
          <a:ea typeface="+mn-ea"/>
          <a:cs typeface="+mn-cs"/>
        </a:defRPr>
      </a:lvl8pPr>
      <a:lvl9pPr marL="3304540" algn="l" defTabSz="826135" rtl="0" eaLnBrk="1" latinLnBrk="0" hangingPunct="1">
        <a:defRPr sz="725"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0" r:id="rId1"/>
    <p:sldLayoutId id="214748367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3" r:id="rId1"/>
    <p:sldLayoutId id="2147483674"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4.png"/><Relationship Id="rId1" Type="http://schemas.openxmlformats.org/officeDocument/2006/relationships/slideLayout" Target="../slideLayouts/slideLayout17.xml"/><Relationship Id="rId4" Type="http://schemas.openxmlformats.org/officeDocument/2006/relationships/image" Target="../media/image32.jpe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mu.mt4-client.lmax.com/live_signup/?brd=2&amp;sidc=004E9FB7-8DF1-4C32-A363-73D30020C8BA" TargetMode="External"/><Relationship Id="rId2" Type="http://schemas.openxmlformats.org/officeDocument/2006/relationships/slideLayout" Target="../slideLayouts/slideLayout17.xml"/><Relationship Id="rId1" Type="http://schemas.openxmlformats.org/officeDocument/2006/relationships/tags" Target="../tags/tag7.xml"/><Relationship Id="rId5" Type="http://schemas.openxmlformats.org/officeDocument/2006/relationships/image" Target="../media/image13.png"/><Relationship Id="rId4" Type="http://schemas.openxmlformats.org/officeDocument/2006/relationships/hyperlink" Target="https://download.mql5.com/cdn/web/21925/mt4/lmaxmu4setup.exe" TargetMode="External"/></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tags" Target="../tags/tag10.xml"/><Relationship Id="rId7" Type="http://schemas.openxmlformats.org/officeDocument/2006/relationships/hyperlink" Target="https://mu.mt4-client.lmax.com/" TargetMode="Externa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hyperlink" Target="https://mu.mt4-client.lmax.com/live_signup/?brd=2&amp;sidc=004E9FB7-8DF1-4C32-A363-73D30020C8BA" TargetMode="External"/><Relationship Id="rId5" Type="http://schemas.openxmlformats.org/officeDocument/2006/relationships/image" Target="../media/image14.png"/><Relationship Id="rId4"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17.xml"/><Relationship Id="rId1" Type="http://schemas.openxmlformats.org/officeDocument/2006/relationships/tags" Target="../tags/tag11.xml"/><Relationship Id="rId4" Type="http://schemas.openxmlformats.org/officeDocument/2006/relationships/image" Target="../media/image1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17.xml"/><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4.png"/></Relationships>
</file>

<file path=ppt/slides/_rels/slide6.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slideLayout" Target="../slideLayouts/slideLayout17.xml"/><Relationship Id="rId7" Type="http://schemas.openxmlformats.org/officeDocument/2006/relationships/image" Target="../media/image21.png"/><Relationship Id="rId2" Type="http://schemas.openxmlformats.org/officeDocument/2006/relationships/tags" Target="../tags/tag15.xml"/><Relationship Id="rId1" Type="http://schemas.openxmlformats.org/officeDocument/2006/relationships/tags" Target="../tags/tag14.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4.png"/><Relationship Id="rId9" Type="http://schemas.openxmlformats.org/officeDocument/2006/relationships/image" Target="../media/image23.jpeg"/></Relationships>
</file>

<file path=ppt/slides/_rels/slide7.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slideLayout" Target="../slideLayouts/slideLayout17.xml"/><Relationship Id="rId7" Type="http://schemas.openxmlformats.org/officeDocument/2006/relationships/image" Target="../media/image26.jpeg"/><Relationship Id="rId2" Type="http://schemas.openxmlformats.org/officeDocument/2006/relationships/tags" Target="../tags/tag17.xml"/><Relationship Id="rId1" Type="http://schemas.openxmlformats.org/officeDocument/2006/relationships/tags" Target="../tags/tag16.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8" Type="http://schemas.openxmlformats.org/officeDocument/2006/relationships/tags" Target="../tags/tag25.xml"/><Relationship Id="rId3" Type="http://schemas.openxmlformats.org/officeDocument/2006/relationships/tags" Target="../tags/tag20.xml"/><Relationship Id="rId7" Type="http://schemas.openxmlformats.org/officeDocument/2006/relationships/tags" Target="../tags/tag24.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tags" Target="../tags/tag23.xml"/><Relationship Id="rId11" Type="http://schemas.openxmlformats.org/officeDocument/2006/relationships/image" Target="../media/image28.png"/><Relationship Id="rId5" Type="http://schemas.openxmlformats.org/officeDocument/2006/relationships/tags" Target="../tags/tag22.xml"/><Relationship Id="rId10" Type="http://schemas.openxmlformats.org/officeDocument/2006/relationships/image" Target="../media/image14.png"/><Relationship Id="rId4" Type="http://schemas.openxmlformats.org/officeDocument/2006/relationships/tags" Target="../tags/tag21.xml"/><Relationship Id="rId9"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slideLayout" Target="../slideLayouts/slideLayout19.xml"/><Relationship Id="rId1" Type="http://schemas.openxmlformats.org/officeDocument/2006/relationships/tags" Target="../tags/tag26.xml"/><Relationship Id="rId5" Type="http://schemas.openxmlformats.org/officeDocument/2006/relationships/image" Target="../media/image30.jpeg"/><Relationship Id="rId4" Type="http://schemas.openxmlformats.org/officeDocument/2006/relationships/image" Target="../media/image2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圆角矩形 2"/>
          <p:cNvSpPr/>
          <p:nvPr/>
        </p:nvSpPr>
        <p:spPr>
          <a:xfrm>
            <a:off x="633095" y="4608195"/>
            <a:ext cx="8639175" cy="1116330"/>
          </a:xfrm>
          <a:prstGeom prst="roundRect">
            <a:avLst>
              <a:gd name="adj" fmla="val 6769"/>
            </a:avLst>
          </a:prstGeom>
          <a:solidFill>
            <a:schemeClr val="bg1">
              <a:lumMod val="95000"/>
            </a:schemeClr>
          </a:solidFill>
          <a:ln>
            <a:noFill/>
          </a:ln>
          <a:effectLst>
            <a:outerShdw blurRad="127000" dist="38100" dir="2700000" algn="tl" rotWithShape="0">
              <a:prstClr val="black">
                <a:alpha val="40000"/>
              </a:prstClr>
            </a:outerShd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sz="2000">
              <a:latin typeface="微软雅黑" panose="020B0503020204020204" charset="-122"/>
              <a:ea typeface="微软雅黑" panose="020B0503020204020204" charset="-122"/>
              <a:sym typeface="思源黑体 CN Normal" panose="020B0400000000000000" pitchFamily="34" charset="-122"/>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719299" y="5262794"/>
            <a:ext cx="3546438" cy="2455226"/>
          </a:xfrm>
          <a:prstGeom prst="rect">
            <a:avLst/>
          </a:prstGeom>
        </p:spPr>
      </p:pic>
      <p:pic>
        <p:nvPicPr>
          <p:cNvPr id="5" name="Picture 3"/>
          <p:cNvPicPr>
            <a:picLocks noChangeAspect="1"/>
          </p:cNvPicPr>
          <p:nvPr/>
        </p:nvPicPr>
        <p:blipFill>
          <a:blip r:embed="rId3" cstate="print">
            <a:extLst>
              <a:ext uri="{28A0092B-C50C-407E-A947-70E740481C1C}">
                <a14:useLocalDpi xmlns:a14="http://schemas.microsoft.com/office/drawing/2010/main" val="0"/>
              </a:ext>
            </a:extLst>
          </a:blip>
          <a:srcRect l="12143" t="22346" r="8011" b="34829"/>
          <a:stretch>
            <a:fillRect/>
          </a:stretch>
        </p:blipFill>
        <p:spPr>
          <a:xfrm>
            <a:off x="206375" y="221615"/>
            <a:ext cx="3215005" cy="1193800"/>
          </a:xfrm>
          <a:prstGeom prst="rect">
            <a:avLst/>
          </a:prstGeom>
        </p:spPr>
      </p:pic>
      <p:pic>
        <p:nvPicPr>
          <p:cNvPr id="6" name="Picture 4" descr="C:\Users\Mark-\Desktop\开户结束.jpg"/>
          <p:cNvPicPr>
            <a:picLocks noChangeAspect="1" noChangeArrowheads="1"/>
          </p:cNvPicPr>
          <p:nvPr/>
        </p:nvPicPr>
        <p:blipFill>
          <a:blip r:embed="rId4">
            <a:extLst>
              <a:ext uri="{28A0092B-C50C-407E-A947-70E740481C1C}">
                <a14:useLocalDpi xmlns:a14="http://schemas.microsoft.com/office/drawing/2010/main" val="0"/>
              </a:ext>
            </a:extLst>
          </a:blip>
          <a:srcRect l="2354" t="14605" r="2022" b="14907"/>
          <a:stretch>
            <a:fillRect/>
          </a:stretch>
        </p:blipFill>
        <p:spPr bwMode="auto">
          <a:xfrm>
            <a:off x="633095" y="2268220"/>
            <a:ext cx="8639175" cy="2208530"/>
          </a:xfrm>
          <a:prstGeom prst="rect">
            <a:avLst/>
          </a:prstGeom>
          <a:noFill/>
          <a:effectLst>
            <a:outerShdw blurRad="177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8" name="TextBox 2"/>
          <p:cNvSpPr txBox="1"/>
          <p:nvPr/>
        </p:nvSpPr>
        <p:spPr>
          <a:xfrm>
            <a:off x="633095" y="5981065"/>
            <a:ext cx="5550535" cy="368300"/>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l"/>
            <a:r>
              <a:rPr lang="zh-CN" altLang="en-US" dirty="0">
                <a:solidFill>
                  <a:srgbClr val="000000"/>
                </a:solidFill>
                <a:latin typeface="微软雅黑" panose="020B0503020204020204" charset="-122"/>
                <a:ea typeface="微软雅黑" panose="020B0503020204020204" charset="-122"/>
                <a:cs typeface="微软雅黑" panose="020B0503020204020204" charset="-122"/>
              </a:rPr>
              <a:t>有任何疑问，请联系客服邮箱：</a:t>
            </a:r>
            <a:r>
              <a:rPr lang="en-US" altLang="zh-CN" b="1" dirty="0">
                <a:solidFill>
                  <a:srgbClr val="FF0000"/>
                </a:solidFill>
                <a:latin typeface="微软雅黑" panose="020B0503020204020204" charset="-122"/>
                <a:ea typeface="微软雅黑" panose="020B0503020204020204" charset="-122"/>
                <a:cs typeface="微软雅黑" panose="020B0503020204020204" charset="-122"/>
              </a:rPr>
              <a:t>info@lmax.com</a:t>
            </a:r>
            <a:endParaRPr lang="zh-CN" altLang="zh-CN" b="1" dirty="0">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2" name="文本框 1"/>
          <p:cNvSpPr txBox="1"/>
          <p:nvPr/>
        </p:nvSpPr>
        <p:spPr>
          <a:xfrm>
            <a:off x="1910036" y="1517128"/>
            <a:ext cx="6085292" cy="400110"/>
          </a:xfrm>
          <a:prstGeom prst="rect">
            <a:avLst/>
          </a:prstGeom>
          <a:noFill/>
        </p:spPr>
        <p:txBody>
          <a:bodyPr wrap="square" rtlCol="0" anchor="t">
            <a:spAutoFit/>
          </a:bodyPr>
          <a:lstStyle/>
          <a:p>
            <a:pPr algn="ctr"/>
            <a:r>
              <a:rPr lang="zh-CN" altLang="en-US" sz="2000" b="1" dirty="0">
                <a:solidFill>
                  <a:srgbClr val="000000"/>
                </a:solidFill>
                <a:latin typeface="微软雅黑" panose="020B0503020204020204" charset="-122"/>
                <a:ea typeface="微软雅黑" panose="020B0503020204020204" charset="-122"/>
                <a:cs typeface="微软雅黑" panose="020B0503020204020204" charset="-122"/>
                <a:sym typeface="+mn-ea"/>
              </a:rPr>
              <a:t>出现如下界面，整个开户流程结束</a:t>
            </a:r>
            <a:r>
              <a:rPr lang="en-US" altLang="zh-CN" sz="2000" b="1" dirty="0">
                <a:solidFill>
                  <a:srgbClr val="000000"/>
                </a:solidFill>
                <a:latin typeface="微软雅黑" panose="020B0503020204020204" charset="-122"/>
                <a:ea typeface="微软雅黑" panose="020B0503020204020204" charset="-122"/>
                <a:cs typeface="微软雅黑" panose="020B0503020204020204" charset="-122"/>
                <a:sym typeface="+mn-ea"/>
              </a:rPr>
              <a:t>,</a:t>
            </a:r>
            <a:r>
              <a:rPr lang="zh-CN" altLang="en-US" sz="2000" b="1" dirty="0">
                <a:solidFill>
                  <a:srgbClr val="000000"/>
                </a:solidFill>
                <a:latin typeface="微软雅黑" panose="020B0503020204020204" charset="-122"/>
                <a:ea typeface="微软雅黑" panose="020B0503020204020204" charset="-122"/>
                <a:cs typeface="微软雅黑" panose="020B0503020204020204" charset="-122"/>
                <a:sym typeface="+mn-ea"/>
              </a:rPr>
              <a:t>等待后台 </a:t>
            </a:r>
            <a:r>
              <a:rPr lang="zh-CN" altLang="en-US" sz="2000" b="1" dirty="0">
                <a:solidFill>
                  <a:srgbClr val="FF0000"/>
                </a:solidFill>
                <a:latin typeface="微软雅黑" panose="020B0503020204020204" charset="-122"/>
                <a:ea typeface="微软雅黑" panose="020B0503020204020204" charset="-122"/>
                <a:cs typeface="微软雅黑" panose="020B0503020204020204" charset="-122"/>
                <a:sym typeface="+mn-ea"/>
              </a:rPr>
              <a:t>审核</a:t>
            </a:r>
          </a:p>
        </p:txBody>
      </p:sp>
      <p:sp>
        <p:nvSpPr>
          <p:cNvPr id="7" name="文本框 6"/>
          <p:cNvSpPr txBox="1"/>
          <p:nvPr/>
        </p:nvSpPr>
        <p:spPr>
          <a:xfrm>
            <a:off x="633730" y="4684395"/>
            <a:ext cx="8637905" cy="1024890"/>
          </a:xfrm>
          <a:prstGeom prst="rect">
            <a:avLst/>
          </a:prstGeom>
          <a:noFill/>
        </p:spPr>
        <p:txBody>
          <a:bodyPr wrap="square" rtlCol="0" anchor="t">
            <a:spAutoFit/>
          </a:bodyPr>
          <a:lstStyle/>
          <a:p>
            <a:pPr marL="285750" lvl="0" indent="-285750" algn="l" fontAlgn="auto">
              <a:spcAft>
                <a:spcPts val="800"/>
              </a:spcAft>
              <a:buFont typeface="Arial" panose="020B0604020202020204" pitchFamily="34" charset="0"/>
              <a:buChar char="•"/>
            </a:pPr>
            <a:r>
              <a:rPr lang="zh-CN" altLang="en-US" dirty="0">
                <a:solidFill>
                  <a:srgbClr val="000000"/>
                </a:solidFill>
                <a:latin typeface="微软雅黑" panose="020B0503020204020204" charset="-122"/>
                <a:ea typeface="微软雅黑" panose="020B0503020204020204" charset="-122"/>
                <a:cs typeface="微软雅黑" panose="020B0503020204020204" charset="-122"/>
                <a:sym typeface="+mn-ea"/>
              </a:rPr>
              <a:t>如果 </a:t>
            </a:r>
            <a:r>
              <a:rPr lang="zh-CN" altLang="en-US" b="1" dirty="0">
                <a:solidFill>
                  <a:srgbClr val="FF0000"/>
                </a:solidFill>
                <a:latin typeface="微软雅黑" panose="020B0503020204020204" charset="-122"/>
                <a:ea typeface="微软雅黑" panose="020B0503020204020204" charset="-122"/>
                <a:cs typeface="微软雅黑" panose="020B0503020204020204" charset="-122"/>
                <a:sym typeface="+mn-ea"/>
              </a:rPr>
              <a:t>材料齐备</a:t>
            </a:r>
            <a:r>
              <a:rPr lang="zh-CN" altLang="en-US" dirty="0">
                <a:solidFill>
                  <a:srgbClr val="000000"/>
                </a:solidFill>
                <a:latin typeface="微软雅黑" panose="020B0503020204020204" charset="-122"/>
                <a:ea typeface="微软雅黑" panose="020B0503020204020204" charset="-122"/>
                <a:cs typeface="微软雅黑" panose="020B0503020204020204" charset="-122"/>
                <a:sym typeface="+mn-ea"/>
              </a:rPr>
              <a:t>，您会在申请当天收到开户成功的邮件通知。</a:t>
            </a:r>
            <a:endParaRPr lang="zh-CN" altLang="en-US" dirty="0">
              <a:solidFill>
                <a:srgbClr val="000000"/>
              </a:solidFill>
              <a:latin typeface="微软雅黑" panose="020B0503020204020204" charset="-122"/>
              <a:ea typeface="微软雅黑" panose="020B0503020204020204" charset="-122"/>
              <a:cs typeface="微软雅黑" panose="020B0503020204020204" charset="-122"/>
            </a:endParaRPr>
          </a:p>
          <a:p>
            <a:pPr marL="285750" lvl="0" indent="-285750" algn="l" fontAlgn="auto">
              <a:spcAft>
                <a:spcPts val="800"/>
              </a:spcAft>
              <a:buFont typeface="Arial" panose="020B0604020202020204" pitchFamily="34" charset="0"/>
              <a:buChar char="•"/>
            </a:pPr>
            <a:r>
              <a:rPr lang="zh-CN" altLang="en-US" dirty="0">
                <a:solidFill>
                  <a:srgbClr val="000000"/>
                </a:solidFill>
                <a:latin typeface="微软雅黑" panose="020B0503020204020204" charset="-122"/>
                <a:ea typeface="微软雅黑" panose="020B0503020204020204" charset="-122"/>
                <a:cs typeface="微软雅黑" panose="020B0503020204020204" charset="-122"/>
                <a:sym typeface="+mn-ea"/>
              </a:rPr>
              <a:t>如果 </a:t>
            </a:r>
            <a:r>
              <a:rPr lang="zh-CN" altLang="en-US" b="1" dirty="0">
                <a:solidFill>
                  <a:srgbClr val="FF0000"/>
                </a:solidFill>
                <a:latin typeface="微软雅黑" panose="020B0503020204020204" charset="-122"/>
                <a:ea typeface="微软雅黑" panose="020B0503020204020204" charset="-122"/>
                <a:cs typeface="微软雅黑" panose="020B0503020204020204" charset="-122"/>
                <a:sym typeface="+mn-ea"/>
              </a:rPr>
              <a:t>材料缺失</a:t>
            </a:r>
            <a:r>
              <a:rPr lang="zh-CN" altLang="en-US" dirty="0">
                <a:solidFill>
                  <a:srgbClr val="000000"/>
                </a:solidFill>
                <a:latin typeface="微软雅黑" panose="020B0503020204020204" charset="-122"/>
                <a:ea typeface="微软雅黑" panose="020B0503020204020204" charset="-122"/>
                <a:cs typeface="微软雅黑" panose="020B0503020204020204" charset="-122"/>
                <a:sym typeface="+mn-ea"/>
              </a:rPr>
              <a:t>，您会在申请当天收到需要补充文件清单的邮件通知，请注意查收，并及时回复。</a:t>
            </a:r>
          </a:p>
        </p:txBody>
      </p:sp>
      <p:sp>
        <p:nvSpPr>
          <p:cNvPr id="13" name="下箭头 12"/>
          <p:cNvSpPr/>
          <p:nvPr/>
        </p:nvSpPr>
        <p:spPr>
          <a:xfrm>
            <a:off x="4768850" y="1922145"/>
            <a:ext cx="367665" cy="314960"/>
          </a:xfrm>
          <a:prstGeom prst="downArrow">
            <a:avLst/>
          </a:prstGeom>
          <a:gradFill>
            <a:gsLst>
              <a:gs pos="100000">
                <a:srgbClr val="000528">
                  <a:alpha val="0"/>
                </a:srgbClr>
              </a:gs>
              <a:gs pos="0">
                <a:srgbClr val="000528"/>
              </a:gs>
            </a:gsLst>
            <a:lin ang="54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8044665" y="6488668"/>
            <a:ext cx="1861335" cy="369332"/>
          </a:xfrm>
          <a:prstGeom prst="rect">
            <a:avLst/>
          </a:prstGeom>
          <a:noFill/>
        </p:spPr>
        <p:txBody>
          <a:bodyPr wrap="square" rtlCol="0">
            <a:spAutoFit/>
          </a:bodyPr>
          <a:lstStyle/>
          <a:p>
            <a:r>
              <a:rPr lang="en-US" dirty="0">
                <a:latin typeface="Times New Roman" panose="02020603050405020304" pitchFamily="18" charset="0"/>
                <a:cs typeface="Times New Roman" panose="02020603050405020304" pitchFamily="18" charset="0"/>
              </a:rPr>
              <a:t>C</a:t>
            </a:r>
            <a:r>
              <a:rPr lang="en-US" altLang="zh-CN" dirty="0">
                <a:latin typeface="Times New Roman" panose="02020603050405020304" pitchFamily="18" charset="0"/>
                <a:cs typeface="Times New Roman" panose="02020603050405020304" pitchFamily="18" charset="0"/>
              </a:rPr>
              <a:t>opyright@2024</a:t>
            </a:r>
            <a:endParaRPr lang="en-US" dirty="0">
              <a:latin typeface="Times New Roman" panose="02020603050405020304" pitchFamily="18" charset="0"/>
              <a:cs typeface="Times New Roman" panose="02020603050405020304" pitchFamily="18" charset="0"/>
            </a:endParaRPr>
          </a:p>
        </p:txBody>
      </p:sp>
      <p:sp>
        <p:nvSpPr>
          <p:cNvPr id="6" name="TextBox 5"/>
          <p:cNvSpPr txBox="1"/>
          <p:nvPr/>
        </p:nvSpPr>
        <p:spPr>
          <a:xfrm>
            <a:off x="537845" y="763318"/>
            <a:ext cx="8915400" cy="3046988"/>
          </a:xfrm>
          <a:prstGeom prst="rect">
            <a:avLst/>
          </a:prstGeom>
          <a:noFill/>
        </p:spPr>
        <p:txBody>
          <a:bodyPr wrap="square" rtlCol="0">
            <a:spAutoFit/>
          </a:bodyPr>
          <a:lstStyle/>
          <a:p>
            <a:r>
              <a:rPr lang="en-US" altLang="zh-CN" sz="2400" b="1" dirty="0">
                <a:solidFill>
                  <a:srgbClr val="FF0000"/>
                </a:solidFill>
                <a:latin typeface="微软雅黑" panose="020B0503020204020204" pitchFamily="34" charset="-122"/>
                <a:ea typeface="微软雅黑" panose="020B0503020204020204" pitchFamily="34" charset="-122"/>
              </a:rPr>
              <a:t>LMAX</a:t>
            </a:r>
            <a:r>
              <a:rPr lang="zh-CN" altLang="en-US" sz="2400" b="1" dirty="0">
                <a:solidFill>
                  <a:srgbClr val="FF0000"/>
                </a:solidFill>
                <a:latin typeface="微软雅黑" panose="020B0503020204020204" pitchFamily="34" charset="-122"/>
                <a:ea typeface="微软雅黑" panose="020B0503020204020204" pitchFamily="34" charset="-122"/>
              </a:rPr>
              <a:t>申请开户链接</a:t>
            </a:r>
            <a:endParaRPr lang="en-US" altLang="zh-CN" sz="2400" b="1" dirty="0">
              <a:solidFill>
                <a:srgbClr val="FF0000"/>
              </a:solidFill>
              <a:latin typeface="微软雅黑" panose="020B0503020204020204" pitchFamily="34" charset="-122"/>
              <a:ea typeface="微软雅黑" panose="020B0503020204020204" pitchFamily="34" charset="-122"/>
            </a:endParaRPr>
          </a:p>
          <a:p>
            <a:r>
              <a:rPr lang="en-US" altLang="zh-CN" sz="2400" dirty="0">
                <a:latin typeface="微软雅黑" panose="020B0503020204020204" pitchFamily="34" charset="-122"/>
                <a:ea typeface="微软雅黑" panose="020B0503020204020204" pitchFamily="34" charset="-122"/>
                <a:hlinkClick r:id="rId3"/>
              </a:rPr>
              <a:t>https://mu.mt4-client.lmax.com/live_signup/?brd=2&amp;sidc=004E9FB7-8DF1-4C32-A363-73D30020C8BA</a:t>
            </a:r>
            <a:r>
              <a:rPr lang="en-US" altLang="zh-CN" sz="2400" dirty="0">
                <a:latin typeface="微软雅黑" panose="020B0503020204020204" pitchFamily="34" charset="-122"/>
                <a:ea typeface="微软雅黑" panose="020B0503020204020204" pitchFamily="34" charset="-122"/>
              </a:rPr>
              <a:t> </a:t>
            </a:r>
          </a:p>
          <a:p>
            <a:endParaRPr lang="en-US" altLang="zh-CN" sz="2400" dirty="0">
              <a:latin typeface="微软雅黑" panose="020B0503020204020204" pitchFamily="34" charset="-122"/>
              <a:ea typeface="微软雅黑" panose="020B0503020204020204" pitchFamily="34" charset="-122"/>
            </a:endParaRPr>
          </a:p>
          <a:p>
            <a:r>
              <a:rPr lang="en-US" altLang="zh-CN" sz="2400" dirty="0">
                <a:latin typeface="微软雅黑" panose="020B0503020204020204" pitchFamily="34" charset="-122"/>
                <a:ea typeface="微软雅黑" panose="020B0503020204020204" pitchFamily="34" charset="-122"/>
              </a:rPr>
              <a:t>LMAX MT4</a:t>
            </a:r>
            <a:r>
              <a:rPr lang="zh-CN" altLang="en-US" sz="2400" dirty="0">
                <a:latin typeface="微软雅黑" panose="020B0503020204020204" pitchFamily="34" charset="-122"/>
                <a:ea typeface="微软雅黑" panose="020B0503020204020204" pitchFamily="34" charset="-122"/>
              </a:rPr>
              <a:t>交易软件</a:t>
            </a:r>
            <a:endParaRPr lang="en-US" altLang="zh-CN" sz="2400" dirty="0">
              <a:latin typeface="微软雅黑" panose="020B0503020204020204" pitchFamily="34" charset="-122"/>
              <a:ea typeface="微软雅黑" panose="020B0503020204020204" pitchFamily="34" charset="-122"/>
            </a:endParaRPr>
          </a:p>
          <a:p>
            <a:r>
              <a:rPr lang="en-US" sz="2400" b="0" i="0" u="none" strike="noStrike" dirty="0">
                <a:effectLst/>
                <a:latin typeface="微软雅黑" panose="020B0503020204020204" pitchFamily="34" charset="-122"/>
                <a:ea typeface="微软雅黑" panose="020B0503020204020204" pitchFamily="34" charset="-122"/>
                <a:hlinkClick r:id="rId4"/>
              </a:rPr>
              <a:t>https://download.mql5.com/cdn/web/21925/mt4/lmaxmu4setup.exe</a:t>
            </a:r>
          </a:p>
        </p:txBody>
      </p:sp>
      <p:sp>
        <p:nvSpPr>
          <p:cNvPr id="2" name="文本框 1"/>
          <p:cNvSpPr txBox="1"/>
          <p:nvPr/>
        </p:nvSpPr>
        <p:spPr>
          <a:xfrm>
            <a:off x="542290" y="4312285"/>
            <a:ext cx="8775065" cy="2338070"/>
          </a:xfrm>
          <a:prstGeom prst="rect">
            <a:avLst/>
          </a:prstGeom>
          <a:noFill/>
        </p:spPr>
        <p:txBody>
          <a:bodyPr wrap="square" rtlCol="0" anchor="t">
            <a:spAutoFit/>
          </a:bodyPr>
          <a:lstStyle/>
          <a:p>
            <a:pPr indent="0" fontAlgn="auto">
              <a:spcAft>
                <a:spcPts val="800"/>
              </a:spcAft>
            </a:pPr>
            <a:r>
              <a:rPr lang="zh-CN" altLang="en-US" sz="1400" dirty="0">
                <a:solidFill>
                  <a:schemeClr val="bg1">
                    <a:lumMod val="65000"/>
                  </a:schemeClr>
                </a:solidFill>
                <a:effectLst/>
                <a:latin typeface="微软雅黑" panose="020B0503020204020204" charset="-122"/>
                <a:ea typeface="微软雅黑" panose="020B0503020204020204" charset="-122"/>
                <a:cs typeface="微软雅黑" panose="020B0503020204020204" charset="-122"/>
                <a:sym typeface="+mn-ea"/>
              </a:rPr>
              <a:t>外汇和差价合约</a:t>
            </a:r>
            <a:r>
              <a:rPr lang="en-US" altLang="zh-CN" sz="1400" dirty="0">
                <a:solidFill>
                  <a:schemeClr val="bg1">
                    <a:lumMod val="65000"/>
                  </a:schemeClr>
                </a:solidFill>
                <a:effectLst/>
                <a:latin typeface="微软雅黑" panose="020B0503020204020204" charset="-122"/>
                <a:ea typeface="微软雅黑" panose="020B0503020204020204" charset="-122"/>
                <a:cs typeface="微软雅黑" panose="020B0503020204020204" charset="-122"/>
                <a:sym typeface="+mn-ea"/>
              </a:rPr>
              <a:t>(</a:t>
            </a:r>
            <a:r>
              <a:rPr lang="en-US" sz="1400" dirty="0">
                <a:solidFill>
                  <a:schemeClr val="bg1">
                    <a:lumMod val="65000"/>
                  </a:schemeClr>
                </a:solidFill>
                <a:effectLst/>
                <a:latin typeface="微软雅黑" panose="020B0503020204020204" charset="-122"/>
                <a:ea typeface="微软雅黑" panose="020B0503020204020204" charset="-122"/>
                <a:cs typeface="微软雅黑" panose="020B0503020204020204" charset="-122"/>
                <a:sym typeface="+mn-ea"/>
              </a:rPr>
              <a:t>CFD)</a:t>
            </a:r>
            <a:r>
              <a:rPr lang="zh-CN" altLang="en-US" sz="1400" dirty="0">
                <a:solidFill>
                  <a:schemeClr val="bg1">
                    <a:lumMod val="65000"/>
                  </a:schemeClr>
                </a:solidFill>
                <a:effectLst/>
                <a:latin typeface="微软雅黑" panose="020B0503020204020204" charset="-122"/>
                <a:ea typeface="微软雅黑" panose="020B0503020204020204" charset="-122"/>
                <a:cs typeface="微软雅黑" panose="020B0503020204020204" charset="-122"/>
                <a:sym typeface="+mn-ea"/>
              </a:rPr>
              <a:t>为杠杆产品。 交易杠杆产品可能造成账户损失超于最初投资金额。此类产品并不适合所有投资者，因此请您确保在投资前了解其中风险。</a:t>
            </a:r>
            <a:endParaRPr lang="zh-CN" altLang="en-US" sz="1400" b="0" i="0" u="none" strike="noStrike" dirty="0">
              <a:solidFill>
                <a:schemeClr val="bg1">
                  <a:lumMod val="65000"/>
                </a:schemeClr>
              </a:solidFill>
              <a:effectLst/>
              <a:latin typeface="微软雅黑" panose="020B0503020204020204" charset="-122"/>
              <a:ea typeface="微软雅黑" panose="020B0503020204020204" charset="-122"/>
              <a:cs typeface="微软雅黑" panose="020B0503020204020204" charset="-122"/>
            </a:endParaRPr>
          </a:p>
          <a:p>
            <a:pPr indent="0" fontAlgn="auto">
              <a:spcAft>
                <a:spcPts val="800"/>
              </a:spcAft>
            </a:pPr>
            <a:r>
              <a:rPr lang="zh-CN" altLang="en-US" sz="1400" dirty="0">
                <a:solidFill>
                  <a:schemeClr val="bg1">
                    <a:lumMod val="65000"/>
                  </a:schemeClr>
                </a:solidFill>
                <a:effectLst/>
                <a:latin typeface="微软雅黑" panose="020B0503020204020204" charset="-122"/>
                <a:ea typeface="微软雅黑" panose="020B0503020204020204" charset="-122"/>
                <a:cs typeface="微软雅黑" panose="020B0503020204020204" charset="-122"/>
                <a:sym typeface="+mn-ea"/>
              </a:rPr>
              <a:t>本网站上的信息不针对由任何受当地法律或法规限制或禁止交易外汇和</a:t>
            </a:r>
            <a:r>
              <a:rPr lang="en-US" altLang="zh-CN" sz="1400" dirty="0">
                <a:solidFill>
                  <a:schemeClr val="bg1">
                    <a:lumMod val="65000"/>
                  </a:schemeClr>
                </a:solidFill>
                <a:effectLst/>
                <a:latin typeface="微软雅黑" panose="020B0503020204020204" charset="-122"/>
                <a:ea typeface="微软雅黑" panose="020B0503020204020204" charset="-122"/>
                <a:cs typeface="微软雅黑" panose="020B0503020204020204" charset="-122"/>
                <a:sym typeface="+mn-ea"/>
              </a:rPr>
              <a:t>/</a:t>
            </a:r>
            <a:r>
              <a:rPr lang="zh-CN" altLang="en-US" sz="1400" dirty="0">
                <a:solidFill>
                  <a:schemeClr val="bg1">
                    <a:lumMod val="65000"/>
                  </a:schemeClr>
                </a:solidFill>
                <a:effectLst/>
                <a:latin typeface="微软雅黑" panose="020B0503020204020204" charset="-122"/>
                <a:ea typeface="微软雅黑" panose="020B0503020204020204" charset="-122"/>
                <a:cs typeface="微软雅黑" panose="020B0503020204020204" charset="-122"/>
                <a:sym typeface="+mn-ea"/>
              </a:rPr>
              <a:t>或差价合约的居民。请查看完整的风险警告。</a:t>
            </a:r>
            <a:endParaRPr lang="zh-CN" altLang="en-US" sz="1400" b="0" i="0" u="none" strike="noStrike" dirty="0">
              <a:solidFill>
                <a:schemeClr val="bg1">
                  <a:lumMod val="65000"/>
                </a:schemeClr>
              </a:solidFill>
              <a:effectLst/>
              <a:latin typeface="微软雅黑" panose="020B0503020204020204" charset="-122"/>
              <a:ea typeface="微软雅黑" panose="020B0503020204020204" charset="-122"/>
              <a:cs typeface="微软雅黑" panose="020B0503020204020204" charset="-122"/>
            </a:endParaRPr>
          </a:p>
          <a:p>
            <a:pPr indent="0" fontAlgn="auto">
              <a:spcAft>
                <a:spcPts val="800"/>
              </a:spcAft>
            </a:pPr>
            <a:r>
              <a:rPr lang="en-US" sz="1400" dirty="0">
                <a:solidFill>
                  <a:schemeClr val="bg1">
                    <a:lumMod val="65000"/>
                  </a:schemeClr>
                </a:solidFill>
                <a:effectLst/>
                <a:latin typeface="微软雅黑" panose="020B0503020204020204" charset="-122"/>
                <a:ea typeface="微软雅黑" panose="020B0503020204020204" charset="-122"/>
                <a:cs typeface="微软雅黑" panose="020B0503020204020204" charset="-122"/>
                <a:sym typeface="+mn-ea"/>
              </a:rPr>
              <a:t>LMAX Global </a:t>
            </a:r>
            <a:r>
              <a:rPr lang="zh-CN" altLang="en-US" sz="1400" dirty="0">
                <a:solidFill>
                  <a:schemeClr val="bg1">
                    <a:lumMod val="65000"/>
                  </a:schemeClr>
                </a:solidFill>
                <a:effectLst/>
                <a:latin typeface="微软雅黑" panose="020B0503020204020204" charset="-122"/>
                <a:ea typeface="微软雅黑" panose="020B0503020204020204" charset="-122"/>
                <a:cs typeface="微软雅黑" panose="020B0503020204020204" charset="-122"/>
                <a:sym typeface="+mn-ea"/>
              </a:rPr>
              <a:t>是 </a:t>
            </a:r>
            <a:r>
              <a:rPr lang="en-US" sz="1400" dirty="0">
                <a:solidFill>
                  <a:schemeClr val="bg1">
                    <a:lumMod val="65000"/>
                  </a:schemeClr>
                </a:solidFill>
                <a:effectLst/>
                <a:latin typeface="微软雅黑" panose="020B0503020204020204" charset="-122"/>
                <a:ea typeface="微软雅黑" panose="020B0503020204020204" charset="-122"/>
                <a:cs typeface="微软雅黑" panose="020B0503020204020204" charset="-122"/>
                <a:sym typeface="+mn-ea"/>
              </a:rPr>
              <a:t>LMAX Broker Mauritius Limited </a:t>
            </a:r>
            <a:r>
              <a:rPr lang="zh-CN" altLang="en-US" sz="1400" dirty="0">
                <a:solidFill>
                  <a:schemeClr val="bg1">
                    <a:lumMod val="65000"/>
                  </a:schemeClr>
                </a:solidFill>
                <a:effectLst/>
                <a:latin typeface="微软雅黑" panose="020B0503020204020204" charset="-122"/>
                <a:ea typeface="微软雅黑" panose="020B0503020204020204" charset="-122"/>
                <a:cs typeface="微软雅黑" panose="020B0503020204020204" charset="-122"/>
                <a:sym typeface="+mn-ea"/>
              </a:rPr>
              <a:t>的商号，该公司在毛里求斯注册成立（编号 </a:t>
            </a:r>
            <a:r>
              <a:rPr lang="en-US" altLang="zh-CN" sz="1400" dirty="0">
                <a:solidFill>
                  <a:schemeClr val="bg1">
                    <a:lumMod val="65000"/>
                  </a:schemeClr>
                </a:solidFill>
                <a:effectLst/>
                <a:latin typeface="微软雅黑" panose="020B0503020204020204" charset="-122"/>
                <a:ea typeface="微软雅黑" panose="020B0503020204020204" charset="-122"/>
                <a:cs typeface="微软雅黑" panose="020B0503020204020204" charset="-122"/>
                <a:sym typeface="+mn-ea"/>
              </a:rPr>
              <a:t>173734</a:t>
            </a:r>
            <a:r>
              <a:rPr lang="zh-CN" altLang="en-US" sz="1400" dirty="0">
                <a:solidFill>
                  <a:schemeClr val="bg1">
                    <a:lumMod val="65000"/>
                  </a:schemeClr>
                </a:solidFill>
                <a:effectLst/>
                <a:latin typeface="微软雅黑" panose="020B0503020204020204" charset="-122"/>
                <a:ea typeface="微软雅黑" panose="020B0503020204020204" charset="-122"/>
                <a:cs typeface="微软雅黑" panose="020B0503020204020204" charset="-122"/>
                <a:sym typeface="+mn-ea"/>
              </a:rPr>
              <a:t>），受金融服务委员会监管（执照编号 </a:t>
            </a:r>
            <a:r>
              <a:rPr lang="en-US" sz="1400" dirty="0">
                <a:solidFill>
                  <a:schemeClr val="bg1">
                    <a:lumMod val="65000"/>
                  </a:schemeClr>
                </a:solidFill>
                <a:effectLst/>
                <a:latin typeface="微软雅黑" panose="020B0503020204020204" charset="-122"/>
                <a:ea typeface="微软雅黑" panose="020B0503020204020204" charset="-122"/>
                <a:cs typeface="微软雅黑" panose="020B0503020204020204" charset="-122"/>
                <a:sym typeface="+mn-ea"/>
              </a:rPr>
              <a:t>GB19025016）。</a:t>
            </a:r>
            <a:r>
              <a:rPr lang="zh-CN" altLang="en-US" sz="1400" dirty="0">
                <a:solidFill>
                  <a:schemeClr val="bg1">
                    <a:lumMod val="65000"/>
                  </a:schemeClr>
                </a:solidFill>
                <a:effectLst/>
                <a:latin typeface="微软雅黑" panose="020B0503020204020204" charset="-122"/>
                <a:ea typeface="微软雅黑" panose="020B0503020204020204" charset="-122"/>
                <a:cs typeface="微软雅黑" panose="020B0503020204020204" charset="-122"/>
                <a:sym typeface="+mn-ea"/>
              </a:rPr>
              <a:t>我们的注册地址是 </a:t>
            </a:r>
            <a:r>
              <a:rPr lang="en-US" sz="1400" dirty="0">
                <a:solidFill>
                  <a:schemeClr val="bg1">
                    <a:lumMod val="65000"/>
                  </a:schemeClr>
                </a:solidFill>
                <a:effectLst/>
                <a:latin typeface="微软雅黑" panose="020B0503020204020204" charset="-122"/>
                <a:ea typeface="微软雅黑" panose="020B0503020204020204" charset="-122"/>
                <a:cs typeface="微软雅黑" panose="020B0503020204020204" charset="-122"/>
                <a:sym typeface="+mn-ea"/>
              </a:rPr>
              <a:t>LMAX Broker Mauritius Limited, Lot 15 A3, 1st Floor, Cybercity, Ebene 72201, </a:t>
            </a:r>
            <a:r>
              <a:rPr lang="en-US" sz="1400" dirty="0">
                <a:solidFill>
                  <a:schemeClr val="bg1">
                    <a:lumMod val="65000"/>
                  </a:schemeClr>
                </a:solidFill>
                <a:latin typeface="微软雅黑" panose="020B0503020204020204" charset="-122"/>
                <a:ea typeface="微软雅黑" panose="020B0503020204020204" charset="-122"/>
                <a:cs typeface="微软雅黑" panose="020B0503020204020204" charset="-122"/>
                <a:sym typeface="+mn-ea"/>
              </a:rPr>
              <a:t>Mauritius</a:t>
            </a:r>
            <a:r>
              <a:rPr lang="zh-CN" altLang="en-US" sz="1400" dirty="0">
                <a:solidFill>
                  <a:schemeClr val="bg1">
                    <a:lumMod val="65000"/>
                  </a:schemeClr>
                </a:solidFill>
                <a:latin typeface="微软雅黑" panose="020B0503020204020204" charset="-122"/>
                <a:ea typeface="微软雅黑" panose="020B0503020204020204" charset="-122"/>
                <a:cs typeface="微软雅黑" panose="020B0503020204020204" charset="-122"/>
                <a:sym typeface="+mn-ea"/>
              </a:rPr>
              <a:t>。</a:t>
            </a:r>
            <a:endParaRPr lang="en-US" sz="1400" dirty="0">
              <a:solidFill>
                <a:schemeClr val="bg1">
                  <a:lumMod val="65000"/>
                </a:schemeClr>
              </a:solidFill>
              <a:latin typeface="微软雅黑" panose="020B0503020204020204" charset="-122"/>
              <a:ea typeface="微软雅黑" panose="020B0503020204020204" charset="-122"/>
              <a:cs typeface="微软雅黑" panose="020B0503020204020204" charset="-122"/>
            </a:endParaRPr>
          </a:p>
          <a:p>
            <a:pPr indent="0" fontAlgn="auto">
              <a:spcAft>
                <a:spcPts val="800"/>
              </a:spcAft>
            </a:pPr>
            <a:r>
              <a:rPr lang="en-US" sz="1400" dirty="0">
                <a:solidFill>
                  <a:schemeClr val="bg1">
                    <a:lumMod val="65000"/>
                  </a:schemeClr>
                </a:solidFill>
                <a:latin typeface="微软雅黑" panose="020B0503020204020204" charset="-122"/>
                <a:ea typeface="微软雅黑" panose="020B0503020204020204" charset="-122"/>
                <a:cs typeface="微软雅黑" panose="020B0503020204020204" charset="-122"/>
                <a:sym typeface="+mn-ea"/>
              </a:rPr>
              <a:t>LMAX Global</a:t>
            </a:r>
            <a:r>
              <a:rPr lang="zh-CN" altLang="en-US" sz="1400" dirty="0">
                <a:solidFill>
                  <a:schemeClr val="bg1">
                    <a:lumMod val="65000"/>
                  </a:schemeClr>
                </a:solidFill>
                <a:latin typeface="微软雅黑" panose="020B0503020204020204" charset="-122"/>
                <a:ea typeface="微软雅黑" panose="020B0503020204020204" charset="-122"/>
                <a:cs typeface="微软雅黑" panose="020B0503020204020204" charset="-122"/>
                <a:sym typeface="+mn-ea"/>
              </a:rPr>
              <a:t>是</a:t>
            </a:r>
            <a:r>
              <a:rPr lang="en-US" sz="1400" dirty="0">
                <a:solidFill>
                  <a:schemeClr val="bg1">
                    <a:lumMod val="65000"/>
                  </a:schemeClr>
                </a:solidFill>
                <a:latin typeface="微软雅黑" panose="020B0503020204020204" charset="-122"/>
                <a:ea typeface="微软雅黑" panose="020B0503020204020204" charset="-122"/>
                <a:cs typeface="微软雅黑" panose="020B0503020204020204" charset="-122"/>
                <a:sym typeface="+mn-ea"/>
              </a:rPr>
              <a:t>LMAX Group</a:t>
            </a:r>
            <a:r>
              <a:rPr lang="zh-CN" altLang="en-US" sz="1400" dirty="0">
                <a:solidFill>
                  <a:schemeClr val="bg1">
                    <a:lumMod val="65000"/>
                  </a:schemeClr>
                </a:solidFill>
                <a:latin typeface="微软雅黑" panose="020B0503020204020204" charset="-122"/>
                <a:ea typeface="微软雅黑" panose="020B0503020204020204" charset="-122"/>
                <a:cs typeface="微软雅黑" panose="020B0503020204020204" charset="-122"/>
                <a:sym typeface="+mn-ea"/>
              </a:rPr>
              <a:t>的旗下公司。</a:t>
            </a:r>
            <a:r>
              <a:rPr lang="en-US" sz="1400" dirty="0">
                <a:solidFill>
                  <a:schemeClr val="bg1">
                    <a:lumMod val="65000"/>
                  </a:schemeClr>
                </a:solidFill>
                <a:latin typeface="微软雅黑" panose="020B0503020204020204" charset="-122"/>
                <a:ea typeface="微软雅黑" panose="020B0503020204020204" charset="-122"/>
                <a:cs typeface="微软雅黑" panose="020B0503020204020204" charset="-122"/>
                <a:sym typeface="+mn-ea"/>
              </a:rPr>
              <a:t>LMAX Group</a:t>
            </a:r>
            <a:r>
              <a:rPr lang="zh-CN" altLang="en-US" sz="1400" dirty="0">
                <a:solidFill>
                  <a:schemeClr val="bg1">
                    <a:lumMod val="65000"/>
                  </a:schemeClr>
                </a:solidFill>
                <a:latin typeface="微软雅黑" panose="020B0503020204020204" charset="-122"/>
                <a:ea typeface="微软雅黑" panose="020B0503020204020204" charset="-122"/>
                <a:cs typeface="微软雅黑" panose="020B0503020204020204" charset="-122"/>
                <a:sym typeface="+mn-ea"/>
              </a:rPr>
              <a:t>的注册地址为</a:t>
            </a:r>
            <a:r>
              <a:rPr lang="en-US" sz="1400" dirty="0">
                <a:solidFill>
                  <a:schemeClr val="bg1">
                    <a:lumMod val="65000"/>
                  </a:schemeClr>
                </a:solidFill>
                <a:latin typeface="微软雅黑" panose="020B0503020204020204" charset="-122"/>
                <a:ea typeface="微软雅黑" panose="020B0503020204020204" charset="-122"/>
                <a:cs typeface="微软雅黑" panose="020B0503020204020204" charset="-122"/>
                <a:sym typeface="+mn-ea"/>
              </a:rPr>
              <a:t>Yellow Building，1A Nicholas Road, London, United Kingdom, W11 4AN。</a:t>
            </a:r>
            <a:endParaRPr lang="en-US" altLang="en-US" sz="1400" dirty="0">
              <a:solidFill>
                <a:schemeClr val="bg1">
                  <a:lumMod val="65000"/>
                </a:schemeClr>
              </a:solidFill>
              <a:latin typeface="微软雅黑" panose="020B0503020204020204" charset="-122"/>
              <a:ea typeface="微软雅黑" panose="020B0503020204020204" charset="-122"/>
              <a:cs typeface="微软雅黑" panose="020B0503020204020204" charset="-122"/>
              <a:sym typeface="+mn-ea"/>
            </a:endParaRPr>
          </a:p>
        </p:txBody>
      </p:sp>
      <p:cxnSp>
        <p:nvCxnSpPr>
          <p:cNvPr id="22" name="Straight Connector 21"/>
          <p:cNvCxnSpPr/>
          <p:nvPr/>
        </p:nvCxnSpPr>
        <p:spPr>
          <a:xfrm>
            <a:off x="655949" y="4199155"/>
            <a:ext cx="7973695" cy="0"/>
          </a:xfrm>
          <a:prstGeom prst="line">
            <a:avLst/>
          </a:prstGeom>
          <a:ln w="6350"/>
        </p:spPr>
        <p:style>
          <a:lnRef idx="1">
            <a:schemeClr val="accent1"/>
          </a:lnRef>
          <a:fillRef idx="0">
            <a:schemeClr val="accent1"/>
          </a:fillRef>
          <a:effectRef idx="0">
            <a:schemeClr val="accent1"/>
          </a:effectRef>
          <a:fontRef idx="minor">
            <a:schemeClr val="tx1"/>
          </a:fontRef>
        </p:style>
      </p:cxnSp>
      <p:sp>
        <p:nvSpPr>
          <p:cNvPr id="3" name="矩形 2"/>
          <p:cNvSpPr/>
          <p:nvPr/>
        </p:nvSpPr>
        <p:spPr>
          <a:xfrm>
            <a:off x="-14605" y="-635"/>
            <a:ext cx="9926955" cy="581660"/>
          </a:xfrm>
          <a:prstGeom prst="rect">
            <a:avLst/>
          </a:prstGeom>
          <a:solidFill>
            <a:srgbClr val="000528"/>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8" name="文本框 7"/>
          <p:cNvSpPr txBox="1"/>
          <p:nvPr/>
        </p:nvSpPr>
        <p:spPr>
          <a:xfrm>
            <a:off x="537845" y="85090"/>
            <a:ext cx="3080385" cy="398780"/>
          </a:xfrm>
          <a:prstGeom prst="rect">
            <a:avLst/>
          </a:prstGeom>
          <a:noFill/>
        </p:spPr>
        <p:txBody>
          <a:bodyPr wrap="square" rtlCol="0" anchor="t">
            <a:spAutoFit/>
          </a:bodyPr>
          <a:lstStyle/>
          <a:p>
            <a:r>
              <a:rPr lang="en-US" altLang="zh-CN" sz="2000" b="1" dirty="0">
                <a:solidFill>
                  <a:schemeClr val="bg1"/>
                </a:solidFill>
                <a:latin typeface="微软雅黑" panose="020B0503020204020204" charset="-122"/>
                <a:ea typeface="微软雅黑" panose="020B0503020204020204" charset="-122"/>
                <a:cs typeface="微软雅黑" panose="020B0503020204020204" charset="-122"/>
                <a:sym typeface="+mn-ea"/>
              </a:rPr>
              <a:t>LMAX </a:t>
            </a:r>
            <a:r>
              <a:rPr lang="zh-CN" altLang="en-US" sz="2000" b="1" dirty="0">
                <a:solidFill>
                  <a:schemeClr val="bg1"/>
                </a:solidFill>
                <a:latin typeface="微软雅黑" panose="020B0503020204020204" charset="-122"/>
                <a:ea typeface="微软雅黑" panose="020B0503020204020204" charset="-122"/>
                <a:cs typeface="微软雅黑" panose="020B0503020204020204" charset="-122"/>
                <a:sym typeface="+mn-ea"/>
              </a:rPr>
              <a:t>开</a:t>
            </a:r>
            <a:r>
              <a:rPr lang="en-US" altLang="zh-CN" sz="2000" b="1" dirty="0">
                <a:solidFill>
                  <a:schemeClr val="bg1"/>
                </a:solidFill>
                <a:latin typeface="微软雅黑" panose="020B0503020204020204" charset="-122"/>
                <a:ea typeface="微软雅黑" panose="020B0503020204020204" charset="-122"/>
                <a:cs typeface="微软雅黑" panose="020B0503020204020204" charset="-122"/>
                <a:sym typeface="+mn-ea"/>
              </a:rPr>
              <a:t> </a:t>
            </a:r>
            <a:r>
              <a:rPr lang="zh-CN" altLang="en-US" sz="2000" b="1" dirty="0">
                <a:solidFill>
                  <a:schemeClr val="bg1"/>
                </a:solidFill>
                <a:latin typeface="微软雅黑" panose="020B0503020204020204" charset="-122"/>
                <a:ea typeface="微软雅黑" panose="020B0503020204020204" charset="-122"/>
                <a:cs typeface="微软雅黑" panose="020B0503020204020204" charset="-122"/>
                <a:sym typeface="+mn-ea"/>
              </a:rPr>
              <a:t>户</a:t>
            </a:r>
            <a:r>
              <a:rPr lang="en-US" altLang="zh-CN" sz="2000" b="1" dirty="0">
                <a:solidFill>
                  <a:schemeClr val="bg1"/>
                </a:solidFill>
                <a:latin typeface="微软雅黑" panose="020B0503020204020204" charset="-122"/>
                <a:ea typeface="微软雅黑" panose="020B0503020204020204" charset="-122"/>
                <a:cs typeface="微软雅黑" panose="020B0503020204020204" charset="-122"/>
                <a:sym typeface="+mn-ea"/>
              </a:rPr>
              <a:t> </a:t>
            </a:r>
            <a:r>
              <a:rPr lang="zh-CN" altLang="en-US" sz="2000" b="1" dirty="0">
                <a:solidFill>
                  <a:schemeClr val="bg1"/>
                </a:solidFill>
                <a:latin typeface="微软雅黑" panose="020B0503020204020204" charset="-122"/>
                <a:ea typeface="微软雅黑" panose="020B0503020204020204" charset="-122"/>
                <a:cs typeface="微软雅黑" panose="020B0503020204020204" charset="-122"/>
                <a:sym typeface="+mn-ea"/>
              </a:rPr>
              <a:t>指</a:t>
            </a:r>
            <a:r>
              <a:rPr lang="en-US" altLang="zh-CN" sz="2000" b="1" dirty="0">
                <a:solidFill>
                  <a:schemeClr val="bg1"/>
                </a:solidFill>
                <a:latin typeface="微软雅黑" panose="020B0503020204020204" charset="-122"/>
                <a:ea typeface="微软雅黑" panose="020B0503020204020204" charset="-122"/>
                <a:cs typeface="微软雅黑" panose="020B0503020204020204" charset="-122"/>
                <a:sym typeface="+mn-ea"/>
              </a:rPr>
              <a:t> </a:t>
            </a:r>
            <a:r>
              <a:rPr lang="zh-CN" altLang="en-US" sz="2000" b="1" dirty="0">
                <a:solidFill>
                  <a:schemeClr val="bg1"/>
                </a:solidFill>
                <a:latin typeface="微软雅黑" panose="020B0503020204020204" charset="-122"/>
                <a:ea typeface="微软雅黑" panose="020B0503020204020204" charset="-122"/>
                <a:cs typeface="微软雅黑" panose="020B0503020204020204" charset="-122"/>
                <a:sym typeface="+mn-ea"/>
              </a:rPr>
              <a:t>引</a:t>
            </a:r>
          </a:p>
        </p:txBody>
      </p:sp>
      <p:sp>
        <p:nvSpPr>
          <p:cNvPr id="116" name="觅知网-不倒翁ID:189359941"/>
          <p:cNvSpPr/>
          <p:nvPr>
            <p:custDataLst>
              <p:tags r:id="rId1"/>
            </p:custDataLst>
          </p:nvPr>
        </p:nvSpPr>
        <p:spPr>
          <a:xfrm>
            <a:off x="246380" y="130175"/>
            <a:ext cx="76200" cy="32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思源黑体 CN Regular" panose="020B0500000000000000" charset="-122"/>
              <a:ea typeface="思源黑体 CN Regular" panose="020B0500000000000000" charset="-122"/>
              <a:cs typeface="思源黑体 CN Regular" panose="020B0500000000000000" charset="-122"/>
            </a:endParaRPr>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rcRect l="10856" t="23816" r="7905" b="36683"/>
          <a:stretch>
            <a:fillRect/>
          </a:stretch>
        </p:blipFill>
        <p:spPr>
          <a:xfrm>
            <a:off x="7835265" y="692785"/>
            <a:ext cx="1957705" cy="65913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 name="矩形 176"/>
          <p:cNvSpPr/>
          <p:nvPr>
            <p:custDataLst>
              <p:tags r:id="rId1"/>
            </p:custDataLst>
          </p:nvPr>
        </p:nvSpPr>
        <p:spPr>
          <a:xfrm rot="5400000">
            <a:off x="4579620" y="-3591560"/>
            <a:ext cx="632460" cy="9299575"/>
          </a:xfrm>
          <a:prstGeom prst="rect">
            <a:avLst/>
          </a:prstGeom>
          <a:gradFill>
            <a:gsLst>
              <a:gs pos="15000">
                <a:srgbClr val="FFFFFF">
                  <a:alpha val="59000"/>
                </a:srgbClr>
              </a:gs>
              <a:gs pos="84000">
                <a:srgbClr val="FFFFFF">
                  <a:alpha val="60000"/>
                </a:srgbClr>
              </a:gs>
              <a:gs pos="65000">
                <a:srgbClr val="FFFFFF">
                  <a:alpha val="94000"/>
                </a:srgbClr>
              </a:gs>
              <a:gs pos="48000">
                <a:srgbClr val="FFFFFF">
                  <a:alpha val="100000"/>
                </a:srgbClr>
              </a:gs>
              <a:gs pos="31000">
                <a:srgbClr val="FFFFFF">
                  <a:alpha val="88000"/>
                </a:srgbClr>
              </a:gs>
              <a:gs pos="100000">
                <a:srgbClr val="FFFFFF">
                  <a:alpha val="0"/>
                </a:srgbClr>
              </a:gs>
              <a:gs pos="0">
                <a:schemeClr val="bg1">
                  <a:alpha val="0"/>
                </a:schemeClr>
              </a:gs>
            </a:gsLst>
            <a:lin ang="16200000" scaled="0"/>
          </a:gradFill>
          <a:ln>
            <a:noFill/>
          </a:ln>
          <a:effectLst>
            <a:outerShdw blurRad="317500" dist="38100" dir="2700000" sx="103000" sy="103000" algn="tl" rotWithShape="0">
              <a:srgbClr val="000528">
                <a:alpha val="21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Picture 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719299" y="5262794"/>
            <a:ext cx="3546438" cy="2455226"/>
          </a:xfrm>
          <a:prstGeom prst="rect">
            <a:avLst/>
          </a:prstGeom>
        </p:spPr>
      </p:pic>
      <p:sp>
        <p:nvSpPr>
          <p:cNvPr id="2" name="TextBox 1"/>
          <p:cNvSpPr txBox="1"/>
          <p:nvPr/>
        </p:nvSpPr>
        <p:spPr>
          <a:xfrm>
            <a:off x="207009" y="652652"/>
            <a:ext cx="9698991" cy="1569660"/>
          </a:xfrm>
          <a:prstGeom prst="rect">
            <a:avLst/>
          </a:prstGeom>
          <a:noFill/>
        </p:spPr>
        <p:txBody>
          <a:bodyPr wrap="square" rtlCol="0">
            <a:spAutoFit/>
          </a:bodyPr>
          <a:lstStyle/>
          <a:p>
            <a:r>
              <a:rPr lang="zh-CN" altLang="en-US" sz="2400" b="1" dirty="0">
                <a:solidFill>
                  <a:srgbClr val="FF0000"/>
                </a:solidFill>
                <a:latin typeface="微软雅黑" panose="020B0503020204020204" charset="-122"/>
                <a:ea typeface="微软雅黑" panose="020B0503020204020204" charset="-122"/>
                <a:cs typeface="微软雅黑" panose="020B0503020204020204" charset="-122"/>
              </a:rPr>
              <a:t>申请开户链接： </a:t>
            </a:r>
            <a:endParaRPr lang="en-US" altLang="zh-CN" sz="2400" b="1" dirty="0">
              <a:solidFill>
                <a:srgbClr val="FF0000"/>
              </a:solidFill>
              <a:latin typeface="微软雅黑" panose="020B0503020204020204" charset="-122"/>
              <a:ea typeface="微软雅黑" panose="020B0503020204020204" charset="-122"/>
              <a:cs typeface="微软雅黑" panose="020B0503020204020204" charset="-122"/>
            </a:endParaRPr>
          </a:p>
          <a:p>
            <a:r>
              <a:rPr lang="en-US" altLang="zh-CN" sz="2400" dirty="0">
                <a:hlinkClick r:id="rId6"/>
              </a:rPr>
              <a:t>https://mu.mt4-client.lmax.com/live_signup/?brd=2&amp;sidc=004E9FB7-8DF1-4C32-A363-73D30020C8BA</a:t>
            </a:r>
            <a:r>
              <a:rPr lang="en-US" altLang="zh-CN" sz="2400" dirty="0"/>
              <a:t> </a:t>
            </a:r>
          </a:p>
          <a:p>
            <a:pPr>
              <a:lnSpc>
                <a:spcPct val="100000"/>
              </a:lnSpc>
            </a:pPr>
            <a:endParaRPr lang="en-US" altLang="zh-CN" sz="2400" b="1" dirty="0">
              <a:latin typeface="微软雅黑" panose="020B0503020204020204" charset="-122"/>
              <a:ea typeface="微软雅黑" panose="020B0503020204020204" charset="-122"/>
              <a:cs typeface="微软雅黑" panose="020B0503020204020204" charset="-122"/>
              <a:hlinkClick r:id="rId7"/>
            </a:endParaRPr>
          </a:p>
        </p:txBody>
      </p:sp>
      <p:grpSp>
        <p:nvGrpSpPr>
          <p:cNvPr id="5" name="组合 4"/>
          <p:cNvGrpSpPr/>
          <p:nvPr/>
        </p:nvGrpSpPr>
        <p:grpSpPr>
          <a:xfrm>
            <a:off x="214947" y="2110842"/>
            <a:ext cx="9467850" cy="4608195"/>
            <a:chOff x="690" y="1648"/>
            <a:chExt cx="14910" cy="7257"/>
          </a:xfrm>
          <a:effectLst>
            <a:outerShdw blurRad="177800" dist="38100" dir="2700000" algn="tl" rotWithShape="0">
              <a:prstClr val="black">
                <a:alpha val="40000"/>
              </a:prstClr>
            </a:outerShdw>
          </a:effectLst>
        </p:grpSpPr>
        <p:pic>
          <p:nvPicPr>
            <p:cNvPr id="9" name="图片 8"/>
            <p:cNvPicPr>
              <a:picLocks noChangeAspect="1"/>
            </p:cNvPicPr>
            <p:nvPr/>
          </p:nvPicPr>
          <p:blipFill>
            <a:blip r:embed="rId8"/>
            <a:srcRect l="4423" b="6095"/>
            <a:stretch>
              <a:fillRect/>
            </a:stretch>
          </p:blipFill>
          <p:spPr>
            <a:xfrm>
              <a:off x="690" y="1648"/>
              <a:ext cx="14910" cy="7257"/>
            </a:xfrm>
            <a:prstGeom prst="rect">
              <a:avLst/>
            </a:prstGeom>
          </p:spPr>
        </p:pic>
        <p:sp>
          <p:nvSpPr>
            <p:cNvPr id="10" name="文本框 9"/>
            <p:cNvSpPr txBox="1"/>
            <p:nvPr/>
          </p:nvSpPr>
          <p:spPr>
            <a:xfrm>
              <a:off x="8453" y="5922"/>
              <a:ext cx="4290" cy="580"/>
            </a:xfrm>
            <a:prstGeom prst="rect">
              <a:avLst/>
            </a:prstGeom>
            <a:noFill/>
          </p:spPr>
          <p:txBody>
            <a:bodyPr wrap="square" rtlCol="0">
              <a:spAutoFit/>
            </a:bodyPr>
            <a:lstStyle/>
            <a:p>
              <a:r>
                <a:rPr lang="zh-CN" altLang="en-US" b="1" dirty="0">
                  <a:solidFill>
                    <a:srgbClr val="FF0000"/>
                  </a:solidFill>
                  <a:latin typeface="微软雅黑" panose="020B0503020204020204" charset="-122"/>
                  <a:ea typeface="微软雅黑" panose="020B0503020204020204" charset="-122"/>
                  <a:cs typeface="微软雅黑" panose="020B0503020204020204" charset="-122"/>
                </a:rPr>
                <a:t>点击此处的 </a:t>
              </a:r>
              <a:r>
                <a:rPr lang="en-US" altLang="zh-CN" b="1" dirty="0">
                  <a:solidFill>
                    <a:srgbClr val="FF0000"/>
                  </a:solidFill>
                  <a:latin typeface="微软雅黑" panose="020B0503020204020204" charset="-122"/>
                  <a:ea typeface="微软雅黑" panose="020B0503020204020204" charset="-122"/>
                  <a:cs typeface="微软雅黑" panose="020B0503020204020204" charset="-122"/>
                </a:rPr>
                <a:t>“</a:t>
              </a:r>
              <a:r>
                <a:rPr lang="zh-CN" altLang="en-US" b="1" dirty="0">
                  <a:solidFill>
                    <a:srgbClr val="FF0000"/>
                  </a:solidFill>
                  <a:latin typeface="微软雅黑" panose="020B0503020204020204" charset="-122"/>
                  <a:ea typeface="微软雅黑" panose="020B0503020204020204" charset="-122"/>
                  <a:cs typeface="微软雅黑" panose="020B0503020204020204" charset="-122"/>
                </a:rPr>
                <a:t>立即注册</a:t>
              </a:r>
              <a:r>
                <a:rPr lang="en-US" altLang="zh-CN" b="1" dirty="0">
                  <a:solidFill>
                    <a:srgbClr val="FF0000"/>
                  </a:solidFill>
                  <a:latin typeface="微软雅黑" panose="020B0503020204020204" charset="-122"/>
                  <a:ea typeface="微软雅黑" panose="020B0503020204020204" charset="-122"/>
                  <a:cs typeface="微软雅黑" panose="020B0503020204020204" charset="-122"/>
                </a:rPr>
                <a:t>”</a:t>
              </a:r>
              <a:endParaRPr lang="zh-CN" altLang="en-US" b="1" dirty="0">
                <a:solidFill>
                  <a:srgbClr val="FF0000"/>
                </a:solidFill>
                <a:latin typeface="微软雅黑" panose="020B0503020204020204" charset="-122"/>
                <a:ea typeface="微软雅黑" panose="020B0503020204020204" charset="-122"/>
                <a:cs typeface="微软雅黑" panose="020B0503020204020204" charset="-122"/>
              </a:endParaRPr>
            </a:p>
          </p:txBody>
        </p:sp>
        <p:sp>
          <p:nvSpPr>
            <p:cNvPr id="11" name="椭圆 10"/>
            <p:cNvSpPr/>
            <p:nvPr/>
          </p:nvSpPr>
          <p:spPr>
            <a:xfrm>
              <a:off x="9360" y="3462"/>
              <a:ext cx="1864" cy="1454"/>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6" name="组合 5"/>
          <p:cNvGrpSpPr/>
          <p:nvPr/>
        </p:nvGrpSpPr>
        <p:grpSpPr>
          <a:xfrm>
            <a:off x="-14605" y="-635"/>
            <a:ext cx="9926320" cy="581660"/>
            <a:chOff x="-23" y="-1"/>
            <a:chExt cx="15632" cy="916"/>
          </a:xfrm>
        </p:grpSpPr>
        <p:sp>
          <p:nvSpPr>
            <p:cNvPr id="3" name="矩形 2"/>
            <p:cNvSpPr/>
            <p:nvPr/>
          </p:nvSpPr>
          <p:spPr>
            <a:xfrm>
              <a:off x="-23" y="-1"/>
              <a:ext cx="15633" cy="916"/>
            </a:xfrm>
            <a:prstGeom prst="rect">
              <a:avLst/>
            </a:prstGeom>
            <a:solidFill>
              <a:srgbClr val="000528"/>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8" name="文本框 7"/>
            <p:cNvSpPr txBox="1"/>
            <p:nvPr/>
          </p:nvSpPr>
          <p:spPr>
            <a:xfrm>
              <a:off x="847" y="134"/>
              <a:ext cx="4851" cy="628"/>
            </a:xfrm>
            <a:prstGeom prst="rect">
              <a:avLst/>
            </a:prstGeom>
            <a:noFill/>
          </p:spPr>
          <p:txBody>
            <a:bodyPr wrap="square" rtlCol="0" anchor="t">
              <a:spAutoFit/>
            </a:bodyPr>
            <a:lstStyle/>
            <a:p>
              <a:r>
                <a:rPr lang="en-US" altLang="zh-CN" sz="2000" b="1" dirty="0">
                  <a:solidFill>
                    <a:schemeClr val="bg1"/>
                  </a:solidFill>
                  <a:latin typeface="微软雅黑" panose="020B0503020204020204" charset="-122"/>
                  <a:ea typeface="微软雅黑" panose="020B0503020204020204" charset="-122"/>
                  <a:cs typeface="微软雅黑" panose="020B0503020204020204" charset="-122"/>
                  <a:sym typeface="+mn-ea"/>
                </a:rPr>
                <a:t>1</a:t>
              </a:r>
              <a:r>
                <a:rPr lang="zh-CN" altLang="en-US" sz="2000" b="1" dirty="0">
                  <a:solidFill>
                    <a:schemeClr val="bg1"/>
                  </a:solidFill>
                  <a:latin typeface="微软雅黑" panose="020B0503020204020204" charset="-122"/>
                  <a:ea typeface="微软雅黑" panose="020B0503020204020204" charset="-122"/>
                  <a:cs typeface="微软雅黑" panose="020B0503020204020204" charset="-122"/>
                  <a:sym typeface="+mn-ea"/>
                </a:rPr>
                <a:t>、注册</a:t>
              </a:r>
              <a:r>
                <a:rPr lang="en-US" altLang="zh-CN" sz="2000" b="1" dirty="0">
                  <a:solidFill>
                    <a:schemeClr val="bg1"/>
                  </a:solidFill>
                  <a:latin typeface="微软雅黑" panose="020B0503020204020204" charset="-122"/>
                  <a:ea typeface="微软雅黑" panose="020B0503020204020204" charset="-122"/>
                  <a:cs typeface="微软雅黑" panose="020B0503020204020204" charset="-122"/>
                  <a:sym typeface="+mn-ea"/>
                </a:rPr>
                <a:t>CRM</a:t>
              </a:r>
              <a:r>
                <a:rPr lang="zh-CN" altLang="en-US" sz="2000" b="1" dirty="0">
                  <a:solidFill>
                    <a:schemeClr val="bg1"/>
                  </a:solidFill>
                  <a:latin typeface="微软雅黑" panose="020B0503020204020204" charset="-122"/>
                  <a:ea typeface="微软雅黑" panose="020B0503020204020204" charset="-122"/>
                  <a:cs typeface="微软雅黑" panose="020B0503020204020204" charset="-122"/>
                  <a:sym typeface="+mn-ea"/>
                </a:rPr>
                <a:t>系统</a:t>
              </a:r>
            </a:p>
          </p:txBody>
        </p:sp>
        <p:sp>
          <p:nvSpPr>
            <p:cNvPr id="116" name="觅知网-不倒翁ID:189359941"/>
            <p:cNvSpPr/>
            <p:nvPr>
              <p:custDataLst>
                <p:tags r:id="rId3"/>
              </p:custDataLst>
            </p:nvPr>
          </p:nvSpPr>
          <p:spPr>
            <a:xfrm>
              <a:off x="388" y="205"/>
              <a:ext cx="120" cy="5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思源黑体 CN Regular" panose="020B0500000000000000" charset="-122"/>
                <a:ea typeface="思源黑体 CN Regular" panose="020B0500000000000000" charset="-122"/>
                <a:cs typeface="思源黑体 CN Regular" panose="020B0500000000000000" charset="-122"/>
              </a:endParaRPr>
            </a:p>
          </p:txBody>
        </p:sp>
      </p:grpSp>
      <p:sp>
        <p:nvSpPr>
          <p:cNvPr id="36889" name="图形 1"/>
          <p:cNvSpPr/>
          <p:nvPr>
            <p:custDataLst>
              <p:tags r:id="rId2"/>
            </p:custDataLst>
          </p:nvPr>
        </p:nvSpPr>
        <p:spPr>
          <a:xfrm rot="16200000">
            <a:off x="6058535" y="3735070"/>
            <a:ext cx="506095" cy="452120"/>
          </a:xfrm>
          <a:prstGeom prst="rightArrow">
            <a:avLst/>
          </a:prstGeom>
          <a:gradFill rotWithShape="0">
            <a:gsLst>
              <a:gs pos="22000">
                <a:srgbClr val="000E66"/>
              </a:gs>
              <a:gs pos="100000">
                <a:srgbClr val="0080FF">
                  <a:alpha val="0"/>
                </a:srgbClr>
              </a:gs>
            </a:gsLst>
            <a:lin ang="5400000"/>
            <a:tileRect/>
          </a:gradFill>
          <a:ln w="12700">
            <a:noFill/>
          </a:ln>
        </p:spPr>
        <p:txBody>
          <a:bodyPr/>
          <a:lstStyle/>
          <a:p>
            <a:endParaRPr lang="zh-CN" altLang="en-US">
              <a:latin typeface="华康俪金黑W8" panose="020B0809000000000000" charset="-122"/>
              <a:ea typeface="华康俪金黑W8" panose="020B0809000000000000" charset="-122"/>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19299" y="5262794"/>
            <a:ext cx="3546438" cy="2455226"/>
          </a:xfrm>
          <a:prstGeom prst="rect">
            <a:avLst/>
          </a:prstGeom>
        </p:spPr>
      </p:pic>
      <p:pic>
        <p:nvPicPr>
          <p:cNvPr id="7" name="Picture 6"/>
          <p:cNvPicPr>
            <a:picLocks noChangeAspect="1"/>
          </p:cNvPicPr>
          <p:nvPr/>
        </p:nvPicPr>
        <p:blipFill>
          <a:blip r:embed="rId4"/>
          <a:srcRect l="26798" r="451"/>
          <a:stretch>
            <a:fillRect/>
          </a:stretch>
        </p:blipFill>
        <p:spPr>
          <a:xfrm>
            <a:off x="1113155" y="864870"/>
            <a:ext cx="6250940" cy="5333365"/>
          </a:xfrm>
          <a:prstGeom prst="rect">
            <a:avLst/>
          </a:prstGeom>
          <a:effectLst/>
        </p:spPr>
      </p:pic>
      <p:sp>
        <p:nvSpPr>
          <p:cNvPr id="6" name="TextBox 5"/>
          <p:cNvSpPr txBox="1"/>
          <p:nvPr/>
        </p:nvSpPr>
        <p:spPr>
          <a:xfrm>
            <a:off x="194310" y="4749165"/>
            <a:ext cx="1430655" cy="521970"/>
          </a:xfrm>
          <a:prstGeom prst="rect">
            <a:avLst/>
          </a:prstGeom>
          <a:noFill/>
        </p:spPr>
        <p:txBody>
          <a:bodyPr wrap="square" rtlCol="0">
            <a:spAutoFit/>
          </a:bodyPr>
          <a:lstStyle/>
          <a:p>
            <a:r>
              <a:rPr lang="zh-CN" altLang="en-US" sz="1400" b="1" dirty="0">
                <a:solidFill>
                  <a:srgbClr val="FF0000"/>
                </a:solidFill>
                <a:latin typeface="微软雅黑" panose="020B0503020204020204" charset="-122"/>
                <a:ea typeface="微软雅黑" panose="020B0503020204020204" charset="-122"/>
              </a:rPr>
              <a:t>开户需要</a:t>
            </a:r>
          </a:p>
          <a:p>
            <a:r>
              <a:rPr lang="zh-CN" altLang="en-US" sz="1400" b="1" dirty="0">
                <a:solidFill>
                  <a:srgbClr val="FF0000"/>
                </a:solidFill>
                <a:latin typeface="微软雅黑" panose="020B0503020204020204" charset="-122"/>
                <a:ea typeface="微软雅黑" panose="020B0503020204020204" charset="-122"/>
              </a:rPr>
              <a:t>签署相关协议</a:t>
            </a:r>
          </a:p>
        </p:txBody>
      </p:sp>
      <p:grpSp>
        <p:nvGrpSpPr>
          <p:cNvPr id="3" name="组合 2"/>
          <p:cNvGrpSpPr/>
          <p:nvPr/>
        </p:nvGrpSpPr>
        <p:grpSpPr>
          <a:xfrm>
            <a:off x="-14605" y="-635"/>
            <a:ext cx="9926955" cy="581660"/>
            <a:chOff x="-23" y="-1"/>
            <a:chExt cx="15633" cy="916"/>
          </a:xfrm>
        </p:grpSpPr>
        <p:sp>
          <p:nvSpPr>
            <p:cNvPr id="9" name="矩形 8"/>
            <p:cNvSpPr/>
            <p:nvPr/>
          </p:nvSpPr>
          <p:spPr>
            <a:xfrm>
              <a:off x="-23" y="-1"/>
              <a:ext cx="15633" cy="916"/>
            </a:xfrm>
            <a:prstGeom prst="rect">
              <a:avLst/>
            </a:prstGeom>
            <a:solidFill>
              <a:srgbClr val="000528"/>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0" name="文本框 9"/>
            <p:cNvSpPr txBox="1"/>
            <p:nvPr/>
          </p:nvSpPr>
          <p:spPr>
            <a:xfrm>
              <a:off x="847" y="134"/>
              <a:ext cx="7302" cy="628"/>
            </a:xfrm>
            <a:prstGeom prst="rect">
              <a:avLst/>
            </a:prstGeom>
            <a:noFill/>
          </p:spPr>
          <p:txBody>
            <a:bodyPr wrap="square" rtlCol="0" anchor="t">
              <a:spAutoFit/>
            </a:bodyPr>
            <a:lstStyle/>
            <a:p>
              <a:r>
                <a:rPr lang="en-US" altLang="zh-CN" sz="2000" b="1" dirty="0">
                  <a:solidFill>
                    <a:schemeClr val="bg1"/>
                  </a:solidFill>
                  <a:latin typeface="微软雅黑" panose="020B0503020204020204" charset="-122"/>
                  <a:ea typeface="微软雅黑" panose="020B0503020204020204" charset="-122"/>
                  <a:cs typeface="微软雅黑" panose="020B0503020204020204" charset="-122"/>
                  <a:sym typeface="+mn-ea"/>
                </a:rPr>
                <a:t>2</a:t>
              </a:r>
              <a:r>
                <a:rPr lang="zh-CN" altLang="en-US" sz="2000" b="1" dirty="0">
                  <a:solidFill>
                    <a:schemeClr val="bg1"/>
                  </a:solidFill>
                  <a:latin typeface="微软雅黑" panose="020B0503020204020204" charset="-122"/>
                  <a:ea typeface="微软雅黑" panose="020B0503020204020204" charset="-122"/>
                  <a:cs typeface="微软雅黑" panose="020B0503020204020204" charset="-122"/>
                  <a:sym typeface="+mn-ea"/>
                </a:rPr>
                <a:t>、</a:t>
              </a:r>
              <a:r>
                <a:rPr lang="en-US" altLang="zh-CN" sz="2000" b="1" dirty="0">
                  <a:solidFill>
                    <a:schemeClr val="bg1"/>
                  </a:solidFill>
                  <a:latin typeface="微软雅黑" panose="020B0503020204020204" charset="-122"/>
                  <a:ea typeface="微软雅黑" panose="020B0503020204020204" charset="-122"/>
                  <a:cs typeface="微软雅黑" panose="020B0503020204020204" charset="-122"/>
                  <a:sym typeface="+mn-ea"/>
                </a:rPr>
                <a:t>CRM</a:t>
              </a:r>
              <a:r>
                <a:rPr lang="zh-CN" altLang="en-US" sz="2000" b="1" dirty="0">
                  <a:solidFill>
                    <a:schemeClr val="bg1"/>
                  </a:solidFill>
                  <a:latin typeface="微软雅黑" panose="020B0503020204020204" charset="-122"/>
                  <a:ea typeface="微软雅黑" panose="020B0503020204020204" charset="-122"/>
                  <a:cs typeface="微软雅黑" panose="020B0503020204020204" charset="-122"/>
                  <a:sym typeface="+mn-ea"/>
                </a:rPr>
                <a:t>系统个人信息登记</a:t>
              </a:r>
            </a:p>
          </p:txBody>
        </p:sp>
        <p:sp>
          <p:nvSpPr>
            <p:cNvPr id="116" name="觅知网-不倒翁ID:189359941"/>
            <p:cNvSpPr/>
            <p:nvPr>
              <p:custDataLst>
                <p:tags r:id="rId1"/>
              </p:custDataLst>
            </p:nvPr>
          </p:nvSpPr>
          <p:spPr>
            <a:xfrm>
              <a:off x="388" y="205"/>
              <a:ext cx="120" cy="5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思源黑体 CN Regular" panose="020B0500000000000000" charset="-122"/>
                <a:ea typeface="思源黑体 CN Regular" panose="020B0500000000000000" charset="-122"/>
                <a:cs typeface="思源黑体 CN Regular" panose="020B0500000000000000" charset="-122"/>
              </a:endParaRPr>
            </a:p>
          </p:txBody>
        </p:sp>
      </p:grpSp>
      <p:cxnSp>
        <p:nvCxnSpPr>
          <p:cNvPr id="14" name="直接连接符 13"/>
          <p:cNvCxnSpPr/>
          <p:nvPr/>
        </p:nvCxnSpPr>
        <p:spPr>
          <a:xfrm>
            <a:off x="3192145" y="2486025"/>
            <a:ext cx="2351405" cy="0"/>
          </a:xfrm>
          <a:prstGeom prst="line">
            <a:avLst/>
          </a:prstGeom>
          <a:ln w="22225">
            <a:solidFill>
              <a:srgbClr val="000E66"/>
            </a:solidFill>
          </a:ln>
        </p:spPr>
        <p:style>
          <a:lnRef idx="2">
            <a:schemeClr val="accent1"/>
          </a:lnRef>
          <a:fillRef idx="0">
            <a:srgbClr val="FFFFFF"/>
          </a:fillRef>
          <a:effectRef idx="0">
            <a:srgbClr val="FFFFFF"/>
          </a:effectRef>
          <a:fontRef idx="minor">
            <a:schemeClr val="tx1"/>
          </a:fontRef>
        </p:style>
      </p:cxnSp>
      <p:cxnSp>
        <p:nvCxnSpPr>
          <p:cNvPr id="15" name="直接连接符 14"/>
          <p:cNvCxnSpPr/>
          <p:nvPr/>
        </p:nvCxnSpPr>
        <p:spPr>
          <a:xfrm flipH="1" flipV="1">
            <a:off x="3195320" y="2257425"/>
            <a:ext cx="4445" cy="228600"/>
          </a:xfrm>
          <a:prstGeom prst="line">
            <a:avLst/>
          </a:prstGeom>
          <a:ln w="22225">
            <a:solidFill>
              <a:srgbClr val="000E66"/>
            </a:solidFill>
          </a:ln>
        </p:spPr>
        <p:style>
          <a:lnRef idx="2">
            <a:schemeClr val="accent1"/>
          </a:lnRef>
          <a:fillRef idx="0">
            <a:srgbClr val="FFFFFF"/>
          </a:fillRef>
          <a:effectRef idx="0">
            <a:srgbClr val="FFFFFF"/>
          </a:effectRef>
          <a:fontRef idx="minor">
            <a:schemeClr val="tx1"/>
          </a:fontRef>
        </p:style>
      </p:cxnSp>
      <p:cxnSp>
        <p:nvCxnSpPr>
          <p:cNvPr id="16" name="直接连接符 15"/>
          <p:cNvCxnSpPr/>
          <p:nvPr/>
        </p:nvCxnSpPr>
        <p:spPr>
          <a:xfrm>
            <a:off x="1986280" y="2265680"/>
            <a:ext cx="1205865" cy="0"/>
          </a:xfrm>
          <a:prstGeom prst="line">
            <a:avLst/>
          </a:prstGeom>
          <a:ln w="22225">
            <a:solidFill>
              <a:srgbClr val="000E66"/>
            </a:solidFill>
          </a:ln>
        </p:spPr>
        <p:style>
          <a:lnRef idx="2">
            <a:schemeClr val="accent1"/>
          </a:lnRef>
          <a:fillRef idx="0">
            <a:srgbClr val="FFFFFF"/>
          </a:fillRef>
          <a:effectRef idx="0">
            <a:srgbClr val="FFFFFF"/>
          </a:effectRef>
          <a:fontRef idx="minor">
            <a:schemeClr val="tx1"/>
          </a:fontRef>
        </p:style>
      </p:cxnSp>
      <p:cxnSp>
        <p:nvCxnSpPr>
          <p:cNvPr id="17" name="直接箭头连接符 16"/>
          <p:cNvCxnSpPr/>
          <p:nvPr/>
        </p:nvCxnSpPr>
        <p:spPr>
          <a:xfrm>
            <a:off x="2002155" y="2256790"/>
            <a:ext cx="0" cy="153670"/>
          </a:xfrm>
          <a:prstGeom prst="straightConnector1">
            <a:avLst/>
          </a:prstGeom>
          <a:ln w="22225">
            <a:solidFill>
              <a:srgbClr val="000E66"/>
            </a:solidFill>
            <a:tailEnd type="arrow"/>
          </a:ln>
        </p:spPr>
        <p:style>
          <a:lnRef idx="2">
            <a:schemeClr val="accent1"/>
          </a:lnRef>
          <a:fillRef idx="0">
            <a:srgbClr val="FFFFFF"/>
          </a:fillRef>
          <a:effectRef idx="0">
            <a:srgbClr val="FFFFFF"/>
          </a:effectRef>
          <a:fontRef idx="minor">
            <a:schemeClr val="tx1"/>
          </a:fontRef>
        </p:style>
      </p:cxnSp>
      <p:cxnSp>
        <p:nvCxnSpPr>
          <p:cNvPr id="20" name="直接箭头连接符 19"/>
          <p:cNvCxnSpPr/>
          <p:nvPr/>
        </p:nvCxnSpPr>
        <p:spPr>
          <a:xfrm flipH="1">
            <a:off x="5077460" y="2794635"/>
            <a:ext cx="477520" cy="5715"/>
          </a:xfrm>
          <a:prstGeom prst="straightConnector1">
            <a:avLst/>
          </a:prstGeom>
          <a:ln w="22225">
            <a:solidFill>
              <a:srgbClr val="000E66"/>
            </a:solidFill>
            <a:tailEnd type="arrow"/>
          </a:ln>
        </p:spPr>
        <p:style>
          <a:lnRef idx="2">
            <a:schemeClr val="accent1"/>
          </a:lnRef>
          <a:fillRef idx="0">
            <a:srgbClr val="FFFFFF"/>
          </a:fillRef>
          <a:effectRef idx="0">
            <a:srgbClr val="FFFFFF"/>
          </a:effectRef>
          <a:fontRef idx="minor">
            <a:schemeClr val="tx1"/>
          </a:fontRef>
        </p:style>
      </p:cxnSp>
      <p:cxnSp>
        <p:nvCxnSpPr>
          <p:cNvPr id="21" name="直接箭头连接符 20"/>
          <p:cNvCxnSpPr/>
          <p:nvPr/>
        </p:nvCxnSpPr>
        <p:spPr>
          <a:xfrm flipH="1">
            <a:off x="5077460" y="3129915"/>
            <a:ext cx="477520" cy="5715"/>
          </a:xfrm>
          <a:prstGeom prst="straightConnector1">
            <a:avLst/>
          </a:prstGeom>
          <a:ln w="22225">
            <a:solidFill>
              <a:srgbClr val="000E66"/>
            </a:solidFill>
            <a:tailEnd type="arrow"/>
          </a:ln>
        </p:spPr>
        <p:style>
          <a:lnRef idx="2">
            <a:schemeClr val="accent1"/>
          </a:lnRef>
          <a:fillRef idx="0">
            <a:srgbClr val="FFFFFF"/>
          </a:fillRef>
          <a:effectRef idx="0">
            <a:srgbClr val="FFFFFF"/>
          </a:effectRef>
          <a:fontRef idx="minor">
            <a:schemeClr val="tx1"/>
          </a:fontRef>
        </p:style>
      </p:cxnSp>
      <p:cxnSp>
        <p:nvCxnSpPr>
          <p:cNvPr id="24" name="直接箭头连接符 23"/>
          <p:cNvCxnSpPr/>
          <p:nvPr/>
        </p:nvCxnSpPr>
        <p:spPr>
          <a:xfrm flipH="1" flipV="1">
            <a:off x="5107305" y="3810000"/>
            <a:ext cx="487680" cy="53975"/>
          </a:xfrm>
          <a:prstGeom prst="straightConnector1">
            <a:avLst/>
          </a:prstGeom>
          <a:ln w="22225">
            <a:solidFill>
              <a:srgbClr val="000E66"/>
            </a:solidFill>
            <a:tailEnd type="arrow"/>
          </a:ln>
        </p:spPr>
        <p:style>
          <a:lnRef idx="2">
            <a:schemeClr val="accent1"/>
          </a:lnRef>
          <a:fillRef idx="0">
            <a:srgbClr val="FFFFFF"/>
          </a:fillRef>
          <a:effectRef idx="0">
            <a:srgbClr val="FFFFFF"/>
          </a:effectRef>
          <a:fontRef idx="minor">
            <a:schemeClr val="tx1"/>
          </a:fontRef>
        </p:style>
      </p:cxnSp>
      <p:cxnSp>
        <p:nvCxnSpPr>
          <p:cNvPr id="25" name="直接箭头连接符 24"/>
          <p:cNvCxnSpPr/>
          <p:nvPr/>
        </p:nvCxnSpPr>
        <p:spPr>
          <a:xfrm flipH="1">
            <a:off x="5175568" y="3950018"/>
            <a:ext cx="419100" cy="229235"/>
          </a:xfrm>
          <a:prstGeom prst="straightConnector1">
            <a:avLst/>
          </a:prstGeom>
          <a:ln w="22225">
            <a:solidFill>
              <a:srgbClr val="000E66"/>
            </a:solidFill>
            <a:tailEnd type="arrow"/>
          </a:ln>
        </p:spPr>
        <p:style>
          <a:lnRef idx="2">
            <a:schemeClr val="accent1"/>
          </a:lnRef>
          <a:fillRef idx="0">
            <a:srgbClr val="FFFFFF"/>
          </a:fillRef>
          <a:effectRef idx="0">
            <a:srgbClr val="FFFFFF"/>
          </a:effectRef>
          <a:fontRef idx="minor">
            <a:schemeClr val="tx1"/>
          </a:fontRef>
        </p:style>
      </p:cxnSp>
      <p:sp>
        <p:nvSpPr>
          <p:cNvPr id="26" name="圆角矩形 25"/>
          <p:cNvSpPr/>
          <p:nvPr/>
        </p:nvSpPr>
        <p:spPr>
          <a:xfrm>
            <a:off x="5637530" y="2258695"/>
            <a:ext cx="3717290" cy="2133600"/>
          </a:xfrm>
          <a:prstGeom prst="roundRect">
            <a:avLst>
              <a:gd name="adj" fmla="val 6769"/>
            </a:avLst>
          </a:prstGeom>
          <a:solidFill>
            <a:schemeClr val="bg1">
              <a:lumMod val="95000"/>
            </a:schemeClr>
          </a:solidFill>
          <a:ln>
            <a:noFill/>
          </a:ln>
          <a:effectLst>
            <a:outerShdw blurRad="127000" dist="38100" dir="2700000" algn="tl" rotWithShape="0">
              <a:prstClr val="black">
                <a:alpha val="40000"/>
              </a:prstClr>
            </a:outerShd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sz="2000">
              <a:latin typeface="微软雅黑" panose="020B0503020204020204" charset="-122"/>
              <a:ea typeface="微软雅黑" panose="020B0503020204020204" charset="-122"/>
              <a:sym typeface="思源黑体 CN Normal" panose="020B0400000000000000" pitchFamily="34" charset="-122"/>
            </a:endParaRPr>
          </a:p>
        </p:txBody>
      </p:sp>
      <p:sp>
        <p:nvSpPr>
          <p:cNvPr id="8" name="TextBox 7"/>
          <p:cNvSpPr txBox="1"/>
          <p:nvPr/>
        </p:nvSpPr>
        <p:spPr>
          <a:xfrm>
            <a:off x="5674360" y="3693160"/>
            <a:ext cx="3717925" cy="645160"/>
          </a:xfrm>
          <a:prstGeom prst="rect">
            <a:avLst/>
          </a:prstGeom>
          <a:noFill/>
        </p:spPr>
        <p:txBody>
          <a:bodyPr wrap="square" rtlCol="0">
            <a:spAutoFit/>
          </a:bodyPr>
          <a:lstStyle/>
          <a:p>
            <a:pPr algn="l"/>
            <a:r>
              <a:rPr lang="en-US" altLang="zh-CN" sz="1800" b="1" i="0" u="none" strike="noStrike" baseline="0" dirty="0">
                <a:latin typeface="微软雅黑" panose="020B0503020204020204" charset="-122"/>
                <a:ea typeface="微软雅黑" panose="020B0503020204020204" charset="-122"/>
                <a:cs typeface="微软雅黑" panose="020B0503020204020204" charset="-122"/>
              </a:rPr>
              <a:t>4</a:t>
            </a:r>
            <a:r>
              <a:rPr lang="zh-CN" altLang="en-US" sz="1800" b="1" i="0" u="none" strike="noStrike" baseline="0" dirty="0">
                <a:latin typeface="微软雅黑" panose="020B0503020204020204" charset="-122"/>
                <a:ea typeface="微软雅黑" panose="020B0503020204020204" charset="-122"/>
                <a:cs typeface="微软雅黑" panose="020B0503020204020204" charset="-122"/>
              </a:rPr>
              <a:t>、填写邮箱和设置密码，</a:t>
            </a:r>
            <a:endParaRPr lang="en-US" altLang="zh-CN" sz="1800" b="1" i="0" u="none" strike="noStrike" baseline="0" dirty="0">
              <a:latin typeface="微软雅黑" panose="020B0503020204020204" charset="-122"/>
              <a:ea typeface="微软雅黑" panose="020B0503020204020204" charset="-122"/>
              <a:cs typeface="微软雅黑" panose="020B0503020204020204" charset="-122"/>
            </a:endParaRPr>
          </a:p>
          <a:p>
            <a:r>
              <a:rPr lang="zh-CN" altLang="en-US" sz="1800" b="1" i="0" u="none" strike="noStrike" baseline="0" dirty="0">
                <a:solidFill>
                  <a:srgbClr val="FF0000"/>
                </a:solidFill>
                <a:latin typeface="微软雅黑" panose="020B0503020204020204" charset="-122"/>
                <a:ea typeface="微软雅黑" panose="020B0503020204020204" charset="-122"/>
                <a:cs typeface="微软雅黑" panose="020B0503020204020204" charset="-122"/>
              </a:rPr>
              <a:t>密码需要包括大小写</a:t>
            </a:r>
            <a:r>
              <a:rPr lang="zh-CN" altLang="en-US" b="1" dirty="0">
                <a:solidFill>
                  <a:srgbClr val="FF0000"/>
                </a:solidFill>
                <a:latin typeface="微软雅黑" panose="020B0503020204020204" charset="-122"/>
                <a:ea typeface="微软雅黑" panose="020B0503020204020204" charset="-122"/>
                <a:cs typeface="微软雅黑" panose="020B0503020204020204" charset="-122"/>
              </a:rPr>
              <a:t>和数字；</a:t>
            </a:r>
            <a:endParaRPr lang="zh-CN" altLang="en-US" sz="1800" b="1" i="0" u="none" strike="noStrike" baseline="0" dirty="0">
              <a:latin typeface="微软雅黑" panose="020B0503020204020204" charset="-122"/>
              <a:ea typeface="微软雅黑" panose="020B0503020204020204" charset="-122"/>
              <a:cs typeface="微软雅黑" panose="020B0503020204020204" charset="-122"/>
            </a:endParaRPr>
          </a:p>
        </p:txBody>
      </p:sp>
      <p:sp>
        <p:nvSpPr>
          <p:cNvPr id="13" name="文本框 12"/>
          <p:cNvSpPr txBox="1"/>
          <p:nvPr/>
        </p:nvSpPr>
        <p:spPr>
          <a:xfrm>
            <a:off x="5637530" y="2294255"/>
            <a:ext cx="1969770" cy="368300"/>
          </a:xfrm>
          <a:prstGeom prst="rect">
            <a:avLst/>
          </a:prstGeom>
          <a:noFill/>
        </p:spPr>
        <p:txBody>
          <a:bodyPr wrap="square" rtlCol="0" anchor="t">
            <a:spAutoFit/>
          </a:bodyPr>
          <a:lstStyle/>
          <a:p>
            <a:pPr algn="l"/>
            <a:r>
              <a:rPr lang="en-US" altLang="zh-CN" b="1" dirty="0">
                <a:latin typeface="微软雅黑" panose="020B0503020204020204" charset="-122"/>
                <a:ea typeface="微软雅黑" panose="020B0503020204020204" charset="-122"/>
                <a:cs typeface="微软雅黑" panose="020B0503020204020204" charset="-122"/>
                <a:sym typeface="+mn-ea"/>
              </a:rPr>
              <a:t>1</a:t>
            </a:r>
            <a:r>
              <a:rPr lang="zh-CN" altLang="en-US" b="1" dirty="0">
                <a:latin typeface="微软雅黑" panose="020B0503020204020204" charset="-122"/>
                <a:ea typeface="微软雅黑" panose="020B0503020204020204" charset="-122"/>
                <a:cs typeface="微软雅黑" panose="020B0503020204020204" charset="-122"/>
                <a:sym typeface="+mn-ea"/>
              </a:rPr>
              <a:t>、选择个人</a:t>
            </a:r>
          </a:p>
        </p:txBody>
      </p:sp>
      <p:sp>
        <p:nvSpPr>
          <p:cNvPr id="18" name="文本框 17"/>
          <p:cNvSpPr txBox="1"/>
          <p:nvPr/>
        </p:nvSpPr>
        <p:spPr>
          <a:xfrm>
            <a:off x="5654040" y="2621280"/>
            <a:ext cx="3739515" cy="368300"/>
          </a:xfrm>
          <a:prstGeom prst="rect">
            <a:avLst/>
          </a:prstGeom>
          <a:noFill/>
        </p:spPr>
        <p:txBody>
          <a:bodyPr wrap="square" rtlCol="0" anchor="t">
            <a:spAutoFit/>
          </a:bodyPr>
          <a:lstStyle/>
          <a:p>
            <a:pPr algn="l"/>
            <a:r>
              <a:rPr lang="en-US" altLang="zh-CN" b="1" dirty="0">
                <a:latin typeface="微软雅黑" panose="020B0503020204020204" charset="-122"/>
                <a:ea typeface="微软雅黑" panose="020B0503020204020204" charset="-122"/>
                <a:cs typeface="微软雅黑" panose="020B0503020204020204" charset="-122"/>
                <a:sym typeface="+mn-ea"/>
              </a:rPr>
              <a:t>2</a:t>
            </a:r>
            <a:r>
              <a:rPr lang="zh-CN" altLang="en-US" b="1" dirty="0">
                <a:latin typeface="微软雅黑" panose="020B0503020204020204" charset="-122"/>
                <a:ea typeface="微软雅黑" panose="020B0503020204020204" charset="-122"/>
                <a:cs typeface="微软雅黑" panose="020B0503020204020204" charset="-122"/>
                <a:sym typeface="+mn-ea"/>
              </a:rPr>
              <a:t>、第一栏输入名字，</a:t>
            </a:r>
            <a:endParaRPr lang="zh-CN" altLang="en-US" b="1" dirty="0">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
        <p:nvSpPr>
          <p:cNvPr id="19" name="文本框 18"/>
          <p:cNvSpPr txBox="1"/>
          <p:nvPr/>
        </p:nvSpPr>
        <p:spPr>
          <a:xfrm>
            <a:off x="5654040" y="2965450"/>
            <a:ext cx="3738880" cy="645160"/>
          </a:xfrm>
          <a:prstGeom prst="rect">
            <a:avLst/>
          </a:prstGeom>
          <a:noFill/>
        </p:spPr>
        <p:txBody>
          <a:bodyPr wrap="square" rtlCol="0" anchor="t">
            <a:spAutoFit/>
          </a:bodyPr>
          <a:lstStyle/>
          <a:p>
            <a:pPr algn="l"/>
            <a:r>
              <a:rPr lang="en-US" altLang="zh-CN" b="1" dirty="0">
                <a:latin typeface="微软雅黑" panose="020B0503020204020204" charset="-122"/>
                <a:ea typeface="微软雅黑" panose="020B0503020204020204" charset="-122"/>
                <a:cs typeface="微软雅黑" panose="020B0503020204020204" charset="-122"/>
                <a:sym typeface="+mn-ea"/>
              </a:rPr>
              <a:t>3</a:t>
            </a:r>
            <a:r>
              <a:rPr lang="zh-CN" altLang="en-US" b="1" dirty="0">
                <a:latin typeface="微软雅黑" panose="020B0503020204020204" charset="-122"/>
                <a:ea typeface="微软雅黑" panose="020B0503020204020204" charset="-122"/>
                <a:cs typeface="微软雅黑" panose="020B0503020204020204" charset="-122"/>
                <a:sym typeface="+mn-ea"/>
              </a:rPr>
              <a:t>、第二栏输入姓氏。</a:t>
            </a:r>
            <a:r>
              <a:rPr lang="zh-CN" altLang="en-US" b="1" dirty="0">
                <a:solidFill>
                  <a:srgbClr val="FF0000"/>
                </a:solidFill>
                <a:latin typeface="微软雅黑" panose="020B0503020204020204" charset="-122"/>
                <a:ea typeface="微软雅黑" panose="020B0503020204020204" charset="-122"/>
                <a:cs typeface="微软雅黑" panose="020B0503020204020204" charset="-122"/>
                <a:sym typeface="+mn-ea"/>
              </a:rPr>
              <a:t>（姓名需要与身份证上面的姓名完全一致）</a:t>
            </a:r>
          </a:p>
        </p:txBody>
      </p:sp>
      <p:sp>
        <p:nvSpPr>
          <p:cNvPr id="5" name="TextBox 4"/>
          <p:cNvSpPr txBox="1"/>
          <p:nvPr/>
        </p:nvSpPr>
        <p:spPr>
          <a:xfrm>
            <a:off x="5657850" y="4458970"/>
            <a:ext cx="2339340" cy="1568450"/>
          </a:xfrm>
          <a:prstGeom prst="rect">
            <a:avLst/>
          </a:prstGeom>
          <a:noFill/>
        </p:spPr>
        <p:txBody>
          <a:bodyPr wrap="square">
            <a:spAutoFit/>
          </a:bodyPr>
          <a:lstStyle/>
          <a:p>
            <a:pPr marL="171450" indent="-171450">
              <a:buFont typeface="Arial" panose="020B0604020202020204" pitchFamily="34" charset="0"/>
              <a:buChar char="•"/>
            </a:pPr>
            <a:r>
              <a:rPr lang="en-US" sz="1200" dirty="0" err="1">
                <a:solidFill>
                  <a:srgbClr val="FF0000"/>
                </a:solidFill>
                <a:latin typeface="微软雅黑" panose="020B0503020204020204" charset="-122"/>
                <a:ea typeface="微软雅黑" panose="020B0503020204020204" charset="-122"/>
                <a:cs typeface="微软雅黑" panose="020B0503020204020204" charset="-122"/>
              </a:rPr>
              <a:t>订单执行政策</a:t>
            </a:r>
            <a:endParaRPr lang="en-US" sz="1200" dirty="0">
              <a:solidFill>
                <a:srgbClr val="FF0000"/>
              </a:solidFill>
              <a:latin typeface="微软雅黑" panose="020B0503020204020204" charset="-122"/>
              <a:ea typeface="微软雅黑" panose="020B0503020204020204" charset="-122"/>
              <a:cs typeface="微软雅黑" panose="020B0503020204020204" charset="-122"/>
            </a:endParaRPr>
          </a:p>
          <a:p>
            <a:pPr marL="171450" indent="-171450">
              <a:buFont typeface="Arial" panose="020B0604020202020204" pitchFamily="34" charset="0"/>
              <a:buChar char="•"/>
            </a:pPr>
            <a:r>
              <a:rPr lang="en-US" sz="1200" dirty="0" err="1">
                <a:solidFill>
                  <a:srgbClr val="FF0000"/>
                </a:solidFill>
                <a:latin typeface="微软雅黑" panose="020B0503020204020204" charset="-122"/>
                <a:ea typeface="微软雅黑" panose="020B0503020204020204" charset="-122"/>
                <a:cs typeface="微软雅黑" panose="020B0503020204020204" charset="-122"/>
              </a:rPr>
              <a:t>API协议</a:t>
            </a:r>
            <a:endParaRPr lang="en-US" sz="1200" dirty="0">
              <a:solidFill>
                <a:srgbClr val="FF0000"/>
              </a:solidFill>
              <a:latin typeface="微软雅黑" panose="020B0503020204020204" charset="-122"/>
              <a:ea typeface="微软雅黑" panose="020B0503020204020204" charset="-122"/>
              <a:cs typeface="微软雅黑" panose="020B0503020204020204" charset="-122"/>
            </a:endParaRPr>
          </a:p>
          <a:p>
            <a:pPr marL="171450" indent="-171450">
              <a:buFont typeface="Arial" panose="020B0604020202020204" pitchFamily="34" charset="0"/>
              <a:buChar char="•"/>
            </a:pPr>
            <a:r>
              <a:rPr lang="zh-CN" altLang="en-US" sz="1200" dirty="0">
                <a:solidFill>
                  <a:srgbClr val="FF0000"/>
                </a:solidFill>
                <a:latin typeface="微软雅黑" panose="020B0503020204020204" charset="-122"/>
                <a:ea typeface="微软雅黑" panose="020B0503020204020204" charset="-122"/>
                <a:cs typeface="微软雅黑" panose="020B0503020204020204" charset="-122"/>
              </a:rPr>
              <a:t>业务</a:t>
            </a:r>
            <a:r>
              <a:rPr lang="en-US" sz="1200" dirty="0" err="1">
                <a:solidFill>
                  <a:srgbClr val="FF0000"/>
                </a:solidFill>
                <a:latin typeface="微软雅黑" panose="020B0503020204020204" charset="-122"/>
                <a:ea typeface="微软雅黑" panose="020B0503020204020204" charset="-122"/>
                <a:cs typeface="微软雅黑" panose="020B0503020204020204" charset="-122"/>
              </a:rPr>
              <a:t>条款</a:t>
            </a:r>
            <a:endParaRPr lang="en-US" sz="1200" dirty="0">
              <a:solidFill>
                <a:srgbClr val="FF0000"/>
              </a:solidFill>
              <a:latin typeface="微软雅黑" panose="020B0503020204020204" charset="-122"/>
              <a:ea typeface="微软雅黑" panose="020B0503020204020204" charset="-122"/>
              <a:cs typeface="微软雅黑" panose="020B0503020204020204" charset="-122"/>
            </a:endParaRPr>
          </a:p>
          <a:p>
            <a:pPr marL="171450" indent="-171450">
              <a:buFont typeface="Arial" panose="020B0604020202020204" pitchFamily="34" charset="0"/>
              <a:buChar char="•"/>
            </a:pPr>
            <a:r>
              <a:rPr lang="en-US" sz="1200" dirty="0" err="1">
                <a:solidFill>
                  <a:srgbClr val="FF0000"/>
                </a:solidFill>
                <a:latin typeface="微软雅黑" panose="020B0503020204020204" charset="-122"/>
                <a:ea typeface="微软雅黑" panose="020B0503020204020204" charset="-122"/>
                <a:cs typeface="微软雅黑" panose="020B0503020204020204" charset="-122"/>
              </a:rPr>
              <a:t>交易说明</a:t>
            </a:r>
            <a:endParaRPr lang="en-US" sz="1200" dirty="0">
              <a:solidFill>
                <a:srgbClr val="FF0000"/>
              </a:solidFill>
              <a:latin typeface="微软雅黑" panose="020B0503020204020204" charset="-122"/>
              <a:ea typeface="微软雅黑" panose="020B0503020204020204" charset="-122"/>
              <a:cs typeface="微软雅黑" panose="020B0503020204020204" charset="-122"/>
            </a:endParaRPr>
          </a:p>
          <a:p>
            <a:pPr marL="171450" indent="-171450">
              <a:buFont typeface="Arial" panose="020B0604020202020204" pitchFamily="34" charset="0"/>
              <a:buChar char="•"/>
            </a:pPr>
            <a:r>
              <a:rPr lang="en-US" sz="1200" dirty="0" err="1">
                <a:solidFill>
                  <a:srgbClr val="FF0000"/>
                </a:solidFill>
                <a:latin typeface="微软雅黑" panose="020B0503020204020204" charset="-122"/>
                <a:ea typeface="微软雅黑" panose="020B0503020204020204" charset="-122"/>
                <a:cs typeface="微软雅黑" panose="020B0503020204020204" charset="-122"/>
              </a:rPr>
              <a:t>隐私政策</a:t>
            </a:r>
            <a:endParaRPr lang="en-US" sz="1200" dirty="0">
              <a:solidFill>
                <a:srgbClr val="FF0000"/>
              </a:solidFill>
              <a:latin typeface="微软雅黑" panose="020B0503020204020204" charset="-122"/>
              <a:ea typeface="微软雅黑" panose="020B0503020204020204" charset="-122"/>
              <a:cs typeface="微软雅黑" panose="020B0503020204020204" charset="-122"/>
            </a:endParaRPr>
          </a:p>
          <a:p>
            <a:pPr marL="171450" indent="-171450">
              <a:buFont typeface="Arial" panose="020B0604020202020204" pitchFamily="34" charset="0"/>
              <a:buChar char="•"/>
            </a:pPr>
            <a:r>
              <a:rPr lang="en-US" sz="1200" dirty="0" err="1">
                <a:solidFill>
                  <a:srgbClr val="FF0000"/>
                </a:solidFill>
                <a:latin typeface="微软雅黑" panose="020B0503020204020204" charset="-122"/>
                <a:ea typeface="微软雅黑" panose="020B0503020204020204" charset="-122"/>
                <a:cs typeface="微软雅黑" panose="020B0503020204020204" charset="-122"/>
              </a:rPr>
              <a:t>Cookie政策</a:t>
            </a:r>
            <a:endParaRPr lang="en-US" sz="1200" dirty="0">
              <a:solidFill>
                <a:srgbClr val="FF0000"/>
              </a:solidFill>
              <a:latin typeface="微软雅黑" panose="020B0503020204020204" charset="-122"/>
              <a:ea typeface="微软雅黑" panose="020B0503020204020204" charset="-122"/>
              <a:cs typeface="微软雅黑" panose="020B0503020204020204" charset="-122"/>
            </a:endParaRPr>
          </a:p>
          <a:p>
            <a:pPr marL="171450" indent="-171450">
              <a:buFont typeface="Arial" panose="020B0604020202020204" pitchFamily="34" charset="0"/>
              <a:buChar char="•"/>
            </a:pPr>
            <a:r>
              <a:rPr lang="en-US" sz="1200" dirty="0">
                <a:solidFill>
                  <a:srgbClr val="FF0000"/>
                </a:solidFill>
                <a:latin typeface="微软雅黑" panose="020B0503020204020204" charset="-122"/>
                <a:ea typeface="微软雅黑" panose="020B0503020204020204" charset="-122"/>
                <a:cs typeface="微软雅黑" panose="020B0503020204020204" charset="-122"/>
              </a:rPr>
              <a:t>MT4手动交易说明</a:t>
            </a:r>
          </a:p>
          <a:p>
            <a:pPr marL="171450" indent="-171450">
              <a:buFont typeface="Arial" panose="020B0604020202020204" pitchFamily="34" charset="0"/>
              <a:buChar char="•"/>
            </a:pPr>
            <a:r>
              <a:rPr lang="en-US" sz="1200" dirty="0" err="1">
                <a:solidFill>
                  <a:srgbClr val="FF0000"/>
                </a:solidFill>
                <a:latin typeface="微软雅黑" panose="020B0503020204020204" charset="-122"/>
                <a:ea typeface="微软雅黑" panose="020B0503020204020204" charset="-122"/>
                <a:cs typeface="微软雅黑" panose="020B0503020204020204" charset="-122"/>
              </a:rPr>
              <a:t>风险告知</a:t>
            </a:r>
            <a:endParaRPr lang="en-US" dirty="0">
              <a:solidFill>
                <a:srgbClr val="FF0000"/>
              </a:solidFill>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 name="矩形 176"/>
          <p:cNvSpPr/>
          <p:nvPr>
            <p:custDataLst>
              <p:tags r:id="rId1"/>
            </p:custDataLst>
          </p:nvPr>
        </p:nvSpPr>
        <p:spPr>
          <a:xfrm rot="5400000">
            <a:off x="4664075" y="-3090545"/>
            <a:ext cx="632460" cy="9299575"/>
          </a:xfrm>
          <a:prstGeom prst="rect">
            <a:avLst/>
          </a:prstGeom>
          <a:gradFill>
            <a:gsLst>
              <a:gs pos="15000">
                <a:srgbClr val="FFFFFF">
                  <a:alpha val="59000"/>
                </a:srgbClr>
              </a:gs>
              <a:gs pos="84000">
                <a:srgbClr val="FFFFFF">
                  <a:alpha val="60000"/>
                </a:srgbClr>
              </a:gs>
              <a:gs pos="65000">
                <a:srgbClr val="FFFFFF">
                  <a:alpha val="94000"/>
                </a:srgbClr>
              </a:gs>
              <a:gs pos="48000">
                <a:srgbClr val="FFFFFF">
                  <a:alpha val="100000"/>
                </a:srgbClr>
              </a:gs>
              <a:gs pos="31000">
                <a:srgbClr val="FFFFFF">
                  <a:alpha val="88000"/>
                </a:srgbClr>
              </a:gs>
              <a:gs pos="100000">
                <a:srgbClr val="FFFFFF">
                  <a:alpha val="0"/>
                </a:srgbClr>
              </a:gs>
              <a:gs pos="0">
                <a:schemeClr val="bg1">
                  <a:alpha val="0"/>
                </a:schemeClr>
              </a:gs>
            </a:gsLst>
            <a:lin ang="16200000" scaled="0"/>
          </a:gradFill>
          <a:ln>
            <a:noFill/>
          </a:ln>
          <a:effectLst>
            <a:outerShdw blurRad="317500" dist="38100" dir="2700000" sx="103000" sy="103000" algn="tl" rotWithShape="0">
              <a:srgbClr val="000528">
                <a:alpha val="21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19299" y="5262794"/>
            <a:ext cx="3546438" cy="2455226"/>
          </a:xfrm>
          <a:prstGeom prst="rect">
            <a:avLst/>
          </a:prstGeom>
        </p:spPr>
      </p:pic>
      <p:sp>
        <p:nvSpPr>
          <p:cNvPr id="6" name="TextBox 5"/>
          <p:cNvSpPr txBox="1"/>
          <p:nvPr/>
        </p:nvSpPr>
        <p:spPr>
          <a:xfrm>
            <a:off x="1135063" y="1327150"/>
            <a:ext cx="7635875" cy="460375"/>
          </a:xfrm>
          <a:prstGeom prst="rect">
            <a:avLst/>
          </a:prstGeom>
          <a:noFill/>
        </p:spPr>
        <p:txBody>
          <a:bodyPr wrap="square" rtlCol="0">
            <a:spAutoFit/>
          </a:bodyPr>
          <a:lstStyle/>
          <a:p>
            <a:pPr algn="ctr"/>
            <a:r>
              <a:rPr lang="zh-CN" altLang="en-US" sz="2400" b="1" i="0" u="none" strike="noStrike" baseline="0" dirty="0">
                <a:latin typeface="微软雅黑" panose="020B0503020204020204" charset="-122"/>
                <a:ea typeface="微软雅黑" panose="020B0503020204020204" charset="-122"/>
                <a:cs typeface="微软雅黑" panose="020B0503020204020204" charset="-122"/>
              </a:rPr>
              <a:t>注册邮箱会收到</a:t>
            </a:r>
            <a:r>
              <a:rPr lang="zh-CN" altLang="en-US" sz="2400" b="1" dirty="0">
                <a:latin typeface="微软雅黑" panose="020B0503020204020204" charset="-122"/>
                <a:ea typeface="微软雅黑" panose="020B0503020204020204" charset="-122"/>
                <a:cs typeface="微软雅黑" panose="020B0503020204020204" charset="-122"/>
              </a:rPr>
              <a:t>认证</a:t>
            </a:r>
            <a:r>
              <a:rPr lang="zh-CN" altLang="en-US" sz="2400" b="1" i="0" u="none" strike="noStrike" baseline="0" dirty="0">
                <a:latin typeface="微软雅黑" panose="020B0503020204020204" charset="-122"/>
                <a:ea typeface="微软雅黑" panose="020B0503020204020204" charset="-122"/>
                <a:cs typeface="微软雅黑" panose="020B0503020204020204" charset="-122"/>
              </a:rPr>
              <a:t>邮件，输入 </a:t>
            </a:r>
            <a:r>
              <a:rPr lang="zh-CN" altLang="en-US" sz="2400" b="1" i="0" u="none" strike="noStrike" baseline="0" dirty="0">
                <a:solidFill>
                  <a:srgbClr val="FF0000"/>
                </a:solidFill>
                <a:latin typeface="微软雅黑" panose="020B0503020204020204" charset="-122"/>
                <a:ea typeface="微软雅黑" panose="020B0503020204020204" charset="-122"/>
                <a:cs typeface="微软雅黑" panose="020B0503020204020204" charset="-122"/>
              </a:rPr>
              <a:t>验证码</a:t>
            </a:r>
            <a:r>
              <a:rPr lang="zh-CN" altLang="en-US" sz="2400" b="1" i="0" u="none" strike="noStrike" baseline="0" dirty="0">
                <a:latin typeface="微软雅黑" panose="020B0503020204020204" charset="-122"/>
                <a:ea typeface="微软雅黑" panose="020B0503020204020204" charset="-122"/>
                <a:cs typeface="微软雅黑" panose="020B0503020204020204" charset="-122"/>
              </a:rPr>
              <a:t>，点击 </a:t>
            </a:r>
            <a:r>
              <a:rPr lang="en-US" altLang="zh-CN" sz="2400" b="1" i="0" u="none" strike="noStrike" baseline="0" dirty="0">
                <a:solidFill>
                  <a:srgbClr val="FF0000"/>
                </a:solidFill>
                <a:latin typeface="微软雅黑" panose="020B0503020204020204" charset="-122"/>
                <a:ea typeface="微软雅黑" panose="020B0503020204020204" charset="-122"/>
                <a:cs typeface="微软雅黑" panose="020B0503020204020204" charset="-122"/>
              </a:rPr>
              <a:t>submit</a:t>
            </a:r>
          </a:p>
        </p:txBody>
      </p:sp>
      <p:grpSp>
        <p:nvGrpSpPr>
          <p:cNvPr id="12" name="组合 11"/>
          <p:cNvGrpSpPr/>
          <p:nvPr/>
        </p:nvGrpSpPr>
        <p:grpSpPr>
          <a:xfrm>
            <a:off x="56515" y="2493645"/>
            <a:ext cx="9770110" cy="3064510"/>
            <a:chOff x="250" y="3628"/>
            <a:chExt cx="14864" cy="4662"/>
          </a:xfrm>
          <a:effectLst>
            <a:outerShdw blurRad="76200" dist="38100" dir="2700000" algn="tl" rotWithShape="0">
              <a:prstClr val="black">
                <a:alpha val="40000"/>
              </a:prstClr>
            </a:outerShdw>
          </a:effectLst>
        </p:grpSpPr>
        <p:pic>
          <p:nvPicPr>
            <p:cNvPr id="3" name="Picture 2"/>
            <p:cNvPicPr>
              <a:picLocks noChangeAspect="1"/>
            </p:cNvPicPr>
            <p:nvPr/>
          </p:nvPicPr>
          <p:blipFill>
            <a:blip r:embed="rId5"/>
            <a:stretch>
              <a:fillRect/>
            </a:stretch>
          </p:blipFill>
          <p:spPr>
            <a:xfrm>
              <a:off x="250" y="3630"/>
              <a:ext cx="7533" cy="4660"/>
            </a:xfrm>
            <a:prstGeom prst="rect">
              <a:avLst/>
            </a:prstGeom>
          </p:spPr>
        </p:pic>
        <p:grpSp>
          <p:nvGrpSpPr>
            <p:cNvPr id="8" name="组合 7"/>
            <p:cNvGrpSpPr/>
            <p:nvPr/>
          </p:nvGrpSpPr>
          <p:grpSpPr>
            <a:xfrm>
              <a:off x="7890" y="3628"/>
              <a:ext cx="7224" cy="4662"/>
              <a:chOff x="1043" y="2342"/>
              <a:chExt cx="7543" cy="4867"/>
            </a:xfrm>
          </p:grpSpPr>
          <p:pic>
            <p:nvPicPr>
              <p:cNvPr id="5" name="Picture 4"/>
              <p:cNvPicPr>
                <a:picLocks noChangeAspect="1"/>
              </p:cNvPicPr>
              <p:nvPr/>
            </p:nvPicPr>
            <p:blipFill>
              <a:blip r:embed="rId6"/>
              <a:srcRect l="6191" r="6561"/>
              <a:stretch>
                <a:fillRect/>
              </a:stretch>
            </p:blipFill>
            <p:spPr>
              <a:xfrm>
                <a:off x="1043" y="2342"/>
                <a:ext cx="7543" cy="4867"/>
              </a:xfrm>
              <a:prstGeom prst="rect">
                <a:avLst/>
              </a:prstGeom>
            </p:spPr>
          </p:pic>
          <p:sp>
            <p:nvSpPr>
              <p:cNvPr id="2" name="Rectangle: Rounded Corners 1"/>
              <p:cNvSpPr/>
              <p:nvPr/>
            </p:nvSpPr>
            <p:spPr>
              <a:xfrm>
                <a:off x="2381" y="4491"/>
                <a:ext cx="866" cy="72"/>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grpSp>
        <p:nvGrpSpPr>
          <p:cNvPr id="7" name="组合 6"/>
          <p:cNvGrpSpPr/>
          <p:nvPr/>
        </p:nvGrpSpPr>
        <p:grpSpPr>
          <a:xfrm>
            <a:off x="-14605" y="-635"/>
            <a:ext cx="9926955" cy="581660"/>
            <a:chOff x="-23" y="-1"/>
            <a:chExt cx="15633" cy="916"/>
          </a:xfrm>
        </p:grpSpPr>
        <p:sp>
          <p:nvSpPr>
            <p:cNvPr id="9" name="矩形 8"/>
            <p:cNvSpPr/>
            <p:nvPr/>
          </p:nvSpPr>
          <p:spPr>
            <a:xfrm>
              <a:off x="-23" y="-1"/>
              <a:ext cx="15633" cy="916"/>
            </a:xfrm>
            <a:prstGeom prst="rect">
              <a:avLst/>
            </a:prstGeom>
            <a:solidFill>
              <a:srgbClr val="000528"/>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0" name="文本框 9"/>
            <p:cNvSpPr txBox="1"/>
            <p:nvPr/>
          </p:nvSpPr>
          <p:spPr>
            <a:xfrm>
              <a:off x="847" y="134"/>
              <a:ext cx="7302" cy="628"/>
            </a:xfrm>
            <a:prstGeom prst="rect">
              <a:avLst/>
            </a:prstGeom>
            <a:noFill/>
          </p:spPr>
          <p:txBody>
            <a:bodyPr wrap="square" rtlCol="0" anchor="t">
              <a:spAutoFit/>
            </a:bodyPr>
            <a:lstStyle/>
            <a:p>
              <a:r>
                <a:rPr lang="en-US" altLang="zh-CN" sz="2000" b="1" dirty="0">
                  <a:solidFill>
                    <a:schemeClr val="bg1"/>
                  </a:solidFill>
                  <a:latin typeface="微软雅黑" panose="020B0503020204020204" charset="-122"/>
                  <a:ea typeface="微软雅黑" panose="020B0503020204020204" charset="-122"/>
                  <a:cs typeface="微软雅黑" panose="020B0503020204020204" charset="-122"/>
                  <a:sym typeface="+mn-ea"/>
                </a:rPr>
                <a:t>3</a:t>
              </a:r>
              <a:r>
                <a:rPr lang="zh-CN" altLang="en-US" sz="2000" b="1" dirty="0">
                  <a:solidFill>
                    <a:schemeClr val="bg1"/>
                  </a:solidFill>
                  <a:latin typeface="微软雅黑" panose="020B0503020204020204" charset="-122"/>
                  <a:ea typeface="微软雅黑" panose="020B0503020204020204" charset="-122"/>
                  <a:cs typeface="微软雅黑" panose="020B0503020204020204" charset="-122"/>
                  <a:sym typeface="+mn-ea"/>
                </a:rPr>
                <a:t>、</a:t>
              </a:r>
              <a:r>
                <a:rPr lang="en-US" altLang="zh-CN" sz="2000" b="1" dirty="0">
                  <a:solidFill>
                    <a:schemeClr val="bg1"/>
                  </a:solidFill>
                  <a:latin typeface="微软雅黑" panose="020B0503020204020204" charset="-122"/>
                  <a:ea typeface="微软雅黑" panose="020B0503020204020204" charset="-122"/>
                  <a:cs typeface="微软雅黑" panose="020B0503020204020204" charset="-122"/>
                  <a:sym typeface="+mn-ea"/>
                </a:rPr>
                <a:t>CRM</a:t>
              </a:r>
              <a:r>
                <a:rPr lang="zh-CN" altLang="en-US" sz="2000" b="1" dirty="0">
                  <a:solidFill>
                    <a:schemeClr val="bg1"/>
                  </a:solidFill>
                  <a:latin typeface="微软雅黑" panose="020B0503020204020204" charset="-122"/>
                  <a:ea typeface="微软雅黑" panose="020B0503020204020204" charset="-122"/>
                  <a:cs typeface="微软雅黑" panose="020B0503020204020204" charset="-122"/>
                  <a:sym typeface="+mn-ea"/>
                </a:rPr>
                <a:t>系统邮箱验证码</a:t>
              </a:r>
            </a:p>
          </p:txBody>
        </p:sp>
        <p:sp>
          <p:nvSpPr>
            <p:cNvPr id="116" name="觅知网-不倒翁ID:189359941"/>
            <p:cNvSpPr/>
            <p:nvPr>
              <p:custDataLst>
                <p:tags r:id="rId2"/>
              </p:custDataLst>
            </p:nvPr>
          </p:nvSpPr>
          <p:spPr>
            <a:xfrm>
              <a:off x="388" y="205"/>
              <a:ext cx="120" cy="5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思源黑体 CN Regular" panose="020B0500000000000000" charset="-122"/>
                <a:ea typeface="思源黑体 CN Regular" panose="020B0500000000000000" charset="-122"/>
                <a:cs typeface="思源黑体 CN Regular" panose="020B0500000000000000" charset="-122"/>
              </a:endParaRPr>
            </a:p>
          </p:txBody>
        </p:sp>
      </p:grpSp>
      <p:sp>
        <p:nvSpPr>
          <p:cNvPr id="13" name="下箭头 12"/>
          <p:cNvSpPr/>
          <p:nvPr/>
        </p:nvSpPr>
        <p:spPr>
          <a:xfrm>
            <a:off x="2828290" y="1927225"/>
            <a:ext cx="367665" cy="487045"/>
          </a:xfrm>
          <a:prstGeom prst="downArrow">
            <a:avLst/>
          </a:prstGeom>
          <a:gradFill>
            <a:gsLst>
              <a:gs pos="100000">
                <a:srgbClr val="000528">
                  <a:alpha val="0"/>
                </a:srgbClr>
              </a:gs>
              <a:gs pos="0">
                <a:srgbClr val="000528"/>
              </a:gs>
            </a:gsLst>
            <a:lin ang="54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14" name="下箭头 13"/>
          <p:cNvSpPr/>
          <p:nvPr/>
        </p:nvSpPr>
        <p:spPr>
          <a:xfrm>
            <a:off x="5766435" y="1927225"/>
            <a:ext cx="367665" cy="2359660"/>
          </a:xfrm>
          <a:prstGeom prst="downArrow">
            <a:avLst/>
          </a:prstGeom>
          <a:gradFill>
            <a:gsLst>
              <a:gs pos="2000">
                <a:srgbClr val="000528">
                  <a:alpha val="0"/>
                </a:srgbClr>
              </a:gs>
              <a:gs pos="100000">
                <a:srgbClr val="000528"/>
              </a:gs>
            </a:gsLst>
            <a:lin ang="54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 name="矩形 176"/>
          <p:cNvSpPr/>
          <p:nvPr>
            <p:custDataLst>
              <p:tags r:id="rId1"/>
            </p:custDataLst>
          </p:nvPr>
        </p:nvSpPr>
        <p:spPr>
          <a:xfrm rot="5400000">
            <a:off x="4579620" y="-3493135"/>
            <a:ext cx="632460" cy="9299575"/>
          </a:xfrm>
          <a:prstGeom prst="rect">
            <a:avLst/>
          </a:prstGeom>
          <a:gradFill>
            <a:gsLst>
              <a:gs pos="15000">
                <a:srgbClr val="FFFFFF">
                  <a:alpha val="59000"/>
                </a:srgbClr>
              </a:gs>
              <a:gs pos="84000">
                <a:srgbClr val="FFFFFF">
                  <a:alpha val="60000"/>
                </a:srgbClr>
              </a:gs>
              <a:gs pos="65000">
                <a:srgbClr val="FFFFFF">
                  <a:alpha val="94000"/>
                </a:srgbClr>
              </a:gs>
              <a:gs pos="48000">
                <a:srgbClr val="FFFFFF">
                  <a:alpha val="100000"/>
                </a:srgbClr>
              </a:gs>
              <a:gs pos="31000">
                <a:srgbClr val="FFFFFF">
                  <a:alpha val="88000"/>
                </a:srgbClr>
              </a:gs>
              <a:gs pos="100000">
                <a:srgbClr val="FFFFFF">
                  <a:alpha val="0"/>
                </a:srgbClr>
              </a:gs>
              <a:gs pos="0">
                <a:schemeClr val="bg1">
                  <a:alpha val="0"/>
                </a:schemeClr>
              </a:gs>
            </a:gsLst>
            <a:lin ang="16200000" scaled="0"/>
          </a:gradFill>
          <a:ln>
            <a:noFill/>
          </a:ln>
          <a:effectLst>
            <a:outerShdw blurRad="317500" dist="38100" dir="2700000" sx="103000" sy="103000" algn="tl" rotWithShape="0">
              <a:srgbClr val="000528">
                <a:alpha val="21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矩形: 圆角 42"/>
          <p:cNvSpPr/>
          <p:nvPr/>
        </p:nvSpPr>
        <p:spPr>
          <a:xfrm>
            <a:off x="164465" y="1560195"/>
            <a:ext cx="9615170" cy="4740910"/>
          </a:xfrm>
          <a:prstGeom prst="roundRect">
            <a:avLst>
              <a:gd name="adj" fmla="val 1361"/>
            </a:avLst>
          </a:prstGeom>
          <a:gradFill>
            <a:gsLst>
              <a:gs pos="100000">
                <a:schemeClr val="bg1">
                  <a:alpha val="0"/>
                </a:schemeClr>
              </a:gs>
              <a:gs pos="0">
                <a:schemeClr val="bg1"/>
              </a:gs>
            </a:gsLst>
            <a:lin ang="5400000" scaled="0"/>
          </a:gradFill>
          <a:ln w="6350">
            <a:gradFill>
              <a:gsLst>
                <a:gs pos="0">
                  <a:srgbClr val="000528"/>
                </a:gs>
                <a:gs pos="100000">
                  <a:srgbClr val="000528">
                    <a:alpha val="0"/>
                  </a:srgbClr>
                </a:gs>
              </a:gsLst>
              <a:lin ang="5400000" scaled="1"/>
            </a:gradFill>
          </a:ln>
          <a:effectLst>
            <a:outerShdw blurRad="254000" dist="38100" dir="5400000" algn="t" rotWithShape="0">
              <a:srgbClr val="00052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19299" y="5262794"/>
            <a:ext cx="3546438" cy="2455226"/>
          </a:xfrm>
          <a:prstGeom prst="rect">
            <a:avLst/>
          </a:prstGeom>
        </p:spPr>
      </p:pic>
      <p:sp>
        <p:nvSpPr>
          <p:cNvPr id="6" name="TextBox 5"/>
          <p:cNvSpPr txBox="1"/>
          <p:nvPr/>
        </p:nvSpPr>
        <p:spPr>
          <a:xfrm>
            <a:off x="227330" y="916940"/>
            <a:ext cx="9451340" cy="460375"/>
          </a:xfrm>
          <a:prstGeom prst="rect">
            <a:avLst/>
          </a:prstGeom>
          <a:noFill/>
        </p:spPr>
        <p:txBody>
          <a:bodyPr wrap="square" rtlCol="0">
            <a:spAutoFit/>
          </a:bodyPr>
          <a:lstStyle/>
          <a:p>
            <a:pPr algn="ctr"/>
            <a:r>
              <a:rPr lang="zh-CN" altLang="en-US" sz="2400" b="1" i="0" u="none" strike="noStrike" baseline="0" dirty="0">
                <a:latin typeface="微软雅黑" panose="020B0503020204020204" charset="-122"/>
                <a:ea typeface="微软雅黑" panose="020B0503020204020204" charset="-122"/>
                <a:cs typeface="微软雅黑" panose="020B0503020204020204" charset="-122"/>
              </a:rPr>
              <a:t>收到 </a:t>
            </a:r>
            <a:r>
              <a:rPr lang="zh-CN" altLang="en-US" sz="2400" b="1" i="0" u="none" strike="noStrike" baseline="0" dirty="0">
                <a:solidFill>
                  <a:srgbClr val="FF0000"/>
                </a:solidFill>
                <a:latin typeface="微软雅黑" panose="020B0503020204020204" charset="-122"/>
                <a:ea typeface="微软雅黑" panose="020B0503020204020204" charset="-122"/>
                <a:cs typeface="微软雅黑" panose="020B0503020204020204" charset="-122"/>
              </a:rPr>
              <a:t>二维码</a:t>
            </a:r>
            <a:r>
              <a:rPr lang="zh-CN" altLang="en-US" sz="2400" b="1" dirty="0">
                <a:latin typeface="微软雅黑" panose="020B0503020204020204" charset="-122"/>
                <a:ea typeface="微软雅黑" panose="020B0503020204020204" charset="-122"/>
                <a:cs typeface="微软雅黑" panose="020B0503020204020204" charset="-122"/>
              </a:rPr>
              <a:t>，并在微信搜索 </a:t>
            </a:r>
            <a:r>
              <a:rPr lang="zh-CN" altLang="en-US" sz="2400" b="1" dirty="0">
                <a:solidFill>
                  <a:srgbClr val="FF0000"/>
                </a:solidFill>
                <a:latin typeface="微软雅黑" panose="020B0503020204020204" charset="-122"/>
                <a:ea typeface="微软雅黑" panose="020B0503020204020204" charset="-122"/>
                <a:cs typeface="微软雅黑" panose="020B0503020204020204" charset="-122"/>
              </a:rPr>
              <a:t>身份验证器 </a:t>
            </a:r>
            <a:r>
              <a:rPr lang="en-US" altLang="zh-CN" sz="2400" b="1" dirty="0">
                <a:latin typeface="微软雅黑" panose="020B0503020204020204" charset="-122"/>
                <a:ea typeface="微软雅黑" panose="020B0503020204020204" charset="-122"/>
                <a:cs typeface="微软雅黑" panose="020B0503020204020204" charset="-122"/>
              </a:rPr>
              <a:t>,</a:t>
            </a:r>
            <a:r>
              <a:rPr lang="zh-CN" altLang="en-US" sz="2400" b="1" dirty="0">
                <a:latin typeface="微软雅黑" panose="020B0503020204020204" charset="-122"/>
                <a:ea typeface="微软雅黑" panose="020B0503020204020204" charset="-122"/>
                <a:cs typeface="微软雅黑" panose="020B0503020204020204" charset="-122"/>
              </a:rPr>
              <a:t>扫描后使用 </a:t>
            </a:r>
            <a:r>
              <a:rPr lang="zh-CN" altLang="en-US" sz="2400" b="1" dirty="0">
                <a:solidFill>
                  <a:srgbClr val="FF0000"/>
                </a:solidFill>
                <a:latin typeface="微软雅黑" panose="020B0503020204020204" charset="-122"/>
                <a:ea typeface="微软雅黑" panose="020B0503020204020204" charset="-122"/>
                <a:cs typeface="微软雅黑" panose="020B0503020204020204" charset="-122"/>
              </a:rPr>
              <a:t>动态密码 </a:t>
            </a:r>
            <a:r>
              <a:rPr lang="zh-CN" altLang="en-US" sz="2400" b="1" dirty="0">
                <a:latin typeface="微软雅黑" panose="020B0503020204020204" charset="-122"/>
                <a:ea typeface="微软雅黑" panose="020B0503020204020204" charset="-122"/>
                <a:cs typeface="微软雅黑" panose="020B0503020204020204" charset="-122"/>
              </a:rPr>
              <a:t>登录</a:t>
            </a:r>
          </a:p>
        </p:txBody>
      </p:sp>
      <p:pic>
        <p:nvPicPr>
          <p:cNvPr id="10" name="图片 9"/>
          <p:cNvPicPr>
            <a:picLocks noChangeAspect="1"/>
          </p:cNvPicPr>
          <p:nvPr/>
        </p:nvPicPr>
        <p:blipFill>
          <a:blip r:embed="rId5"/>
          <a:stretch>
            <a:fillRect/>
          </a:stretch>
        </p:blipFill>
        <p:spPr>
          <a:xfrm>
            <a:off x="2665730" y="1652270"/>
            <a:ext cx="2330450" cy="4339590"/>
          </a:xfrm>
          <a:prstGeom prst="rect">
            <a:avLst/>
          </a:prstGeom>
          <a:effectLst>
            <a:outerShdw blurRad="50800" dist="38100" dir="8100000" algn="tr" rotWithShape="0">
              <a:prstClr val="black">
                <a:alpha val="40000"/>
              </a:prstClr>
            </a:outerShdw>
          </a:effectLst>
        </p:spPr>
      </p:pic>
      <p:pic>
        <p:nvPicPr>
          <p:cNvPr id="11" name="图片 10"/>
          <p:cNvPicPr>
            <a:picLocks noChangeAspect="1"/>
          </p:cNvPicPr>
          <p:nvPr/>
        </p:nvPicPr>
        <p:blipFill>
          <a:blip r:embed="rId6"/>
          <a:stretch>
            <a:fillRect/>
          </a:stretch>
        </p:blipFill>
        <p:spPr>
          <a:xfrm>
            <a:off x="5048250" y="1652270"/>
            <a:ext cx="2355850" cy="4339590"/>
          </a:xfrm>
          <a:prstGeom prst="rect">
            <a:avLst/>
          </a:prstGeom>
          <a:effectLst>
            <a:outerShdw blurRad="50800" dist="38100" dir="8100000" algn="tr" rotWithShape="0">
              <a:prstClr val="black">
                <a:alpha val="40000"/>
              </a:prstClr>
            </a:outerShdw>
          </a:effectLst>
        </p:spPr>
      </p:pic>
      <p:pic>
        <p:nvPicPr>
          <p:cNvPr id="12" name="图片 11"/>
          <p:cNvPicPr>
            <a:picLocks noChangeAspect="1"/>
          </p:cNvPicPr>
          <p:nvPr/>
        </p:nvPicPr>
        <p:blipFill>
          <a:blip r:embed="rId7"/>
          <a:stretch>
            <a:fillRect/>
          </a:stretch>
        </p:blipFill>
        <p:spPr>
          <a:xfrm>
            <a:off x="7456170" y="1652270"/>
            <a:ext cx="2242820" cy="4339590"/>
          </a:xfrm>
          <a:prstGeom prst="rect">
            <a:avLst/>
          </a:prstGeom>
          <a:effectLst>
            <a:outerShdw blurRad="50800" dist="38100" dir="8100000" algn="tr" rotWithShape="0">
              <a:prstClr val="black">
                <a:alpha val="40000"/>
              </a:prstClr>
            </a:outerShdw>
          </a:effectLst>
        </p:spPr>
      </p:pic>
      <p:grpSp>
        <p:nvGrpSpPr>
          <p:cNvPr id="7" name="组合 6"/>
          <p:cNvGrpSpPr/>
          <p:nvPr/>
        </p:nvGrpSpPr>
        <p:grpSpPr>
          <a:xfrm>
            <a:off x="-14605" y="-635"/>
            <a:ext cx="9926955" cy="581660"/>
            <a:chOff x="-23" y="-1"/>
            <a:chExt cx="15633" cy="916"/>
          </a:xfrm>
        </p:grpSpPr>
        <p:sp>
          <p:nvSpPr>
            <p:cNvPr id="9" name="矩形 8"/>
            <p:cNvSpPr/>
            <p:nvPr/>
          </p:nvSpPr>
          <p:spPr>
            <a:xfrm>
              <a:off x="-23" y="-1"/>
              <a:ext cx="15633" cy="916"/>
            </a:xfrm>
            <a:prstGeom prst="rect">
              <a:avLst/>
            </a:prstGeom>
            <a:solidFill>
              <a:srgbClr val="000528"/>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 name="文本框 1"/>
            <p:cNvSpPr txBox="1"/>
            <p:nvPr/>
          </p:nvSpPr>
          <p:spPr>
            <a:xfrm>
              <a:off x="847" y="134"/>
              <a:ext cx="7302" cy="628"/>
            </a:xfrm>
            <a:prstGeom prst="rect">
              <a:avLst/>
            </a:prstGeom>
            <a:noFill/>
          </p:spPr>
          <p:txBody>
            <a:bodyPr wrap="square" rtlCol="0" anchor="t">
              <a:spAutoFit/>
            </a:bodyPr>
            <a:lstStyle/>
            <a:p>
              <a:r>
                <a:rPr lang="en-US" altLang="zh-CN" sz="2000" b="1" dirty="0">
                  <a:solidFill>
                    <a:schemeClr val="bg1"/>
                  </a:solidFill>
                  <a:latin typeface="微软雅黑" panose="020B0503020204020204" charset="-122"/>
                  <a:ea typeface="微软雅黑" panose="020B0503020204020204" charset="-122"/>
                  <a:cs typeface="微软雅黑" panose="020B0503020204020204" charset="-122"/>
                  <a:sym typeface="+mn-ea"/>
                </a:rPr>
                <a:t>4</a:t>
              </a:r>
              <a:r>
                <a:rPr lang="zh-CN" altLang="en-US" sz="2000" b="1" dirty="0">
                  <a:solidFill>
                    <a:schemeClr val="bg1"/>
                  </a:solidFill>
                  <a:latin typeface="微软雅黑" panose="020B0503020204020204" charset="-122"/>
                  <a:ea typeface="微软雅黑" panose="020B0503020204020204" charset="-122"/>
                  <a:cs typeface="微软雅黑" panose="020B0503020204020204" charset="-122"/>
                  <a:sym typeface="+mn-ea"/>
                </a:rPr>
                <a:t>、</a:t>
              </a:r>
              <a:r>
                <a:rPr lang="en-US" altLang="zh-CN" sz="2000" b="1" dirty="0">
                  <a:solidFill>
                    <a:schemeClr val="bg1"/>
                  </a:solidFill>
                  <a:latin typeface="微软雅黑" panose="020B0503020204020204" charset="-122"/>
                  <a:ea typeface="微软雅黑" panose="020B0503020204020204" charset="-122"/>
                  <a:cs typeface="微软雅黑" panose="020B0503020204020204" charset="-122"/>
                  <a:sym typeface="+mn-ea"/>
                </a:rPr>
                <a:t>CRM</a:t>
              </a:r>
              <a:r>
                <a:rPr lang="zh-CN" altLang="en-US" sz="2000" b="1" dirty="0">
                  <a:solidFill>
                    <a:schemeClr val="bg1"/>
                  </a:solidFill>
                  <a:latin typeface="微软雅黑" panose="020B0503020204020204" charset="-122"/>
                  <a:ea typeface="微软雅黑" panose="020B0503020204020204" charset="-122"/>
                  <a:cs typeface="微软雅黑" panose="020B0503020204020204" charset="-122"/>
                  <a:sym typeface="+mn-ea"/>
                </a:rPr>
                <a:t>系统动态密码验证</a:t>
              </a:r>
            </a:p>
          </p:txBody>
        </p:sp>
        <p:sp>
          <p:nvSpPr>
            <p:cNvPr id="116" name="觅知网-不倒翁ID:189359941"/>
            <p:cNvSpPr/>
            <p:nvPr>
              <p:custDataLst>
                <p:tags r:id="rId2"/>
              </p:custDataLst>
            </p:nvPr>
          </p:nvSpPr>
          <p:spPr>
            <a:xfrm>
              <a:off x="388" y="205"/>
              <a:ext cx="120" cy="5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思源黑体 CN Regular" panose="020B0500000000000000" charset="-122"/>
                <a:ea typeface="思源黑体 CN Regular" panose="020B0500000000000000" charset="-122"/>
                <a:cs typeface="思源黑体 CN Regular" panose="020B0500000000000000" charset="-122"/>
              </a:endParaRPr>
            </a:p>
          </p:txBody>
        </p:sp>
      </p:grpSp>
      <p:grpSp>
        <p:nvGrpSpPr>
          <p:cNvPr id="5" name="组合 4"/>
          <p:cNvGrpSpPr/>
          <p:nvPr/>
        </p:nvGrpSpPr>
        <p:grpSpPr>
          <a:xfrm>
            <a:off x="254635" y="1652905"/>
            <a:ext cx="2359025" cy="4338955"/>
            <a:chOff x="427" y="2490"/>
            <a:chExt cx="3777" cy="6946"/>
          </a:xfrm>
          <a:effectLst>
            <a:outerShdw blurRad="50800" dist="38100" dir="8100000" algn="tr" rotWithShape="0">
              <a:prstClr val="black">
                <a:alpha val="40000"/>
              </a:prstClr>
            </a:outerShdw>
          </a:effectLst>
        </p:grpSpPr>
        <p:pic>
          <p:nvPicPr>
            <p:cNvPr id="1028" name="Picture 4"/>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427" y="5572"/>
              <a:ext cx="3777" cy="38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descr="C:\Users\Mark-\Desktop\二维码.jpg"/>
            <p:cNvPicPr>
              <a:picLocks noChangeAspect="1" noChangeArrowheads="1"/>
            </p:cNvPicPr>
            <p:nvPr/>
          </p:nvPicPr>
          <p:blipFill>
            <a:blip r:embed="rId9">
              <a:extLst>
                <a:ext uri="{28A0092B-C50C-407E-A947-70E740481C1C}">
                  <a14:useLocalDpi xmlns:a14="http://schemas.microsoft.com/office/drawing/2010/main" val="0"/>
                </a:ext>
              </a:extLst>
            </a:blip>
            <a:srcRect t="4660"/>
            <a:stretch>
              <a:fillRect/>
            </a:stretch>
          </p:blipFill>
          <p:spPr bwMode="auto">
            <a:xfrm>
              <a:off x="477" y="2490"/>
              <a:ext cx="3671" cy="2721"/>
            </a:xfrm>
            <a:prstGeom prst="rect">
              <a:avLst/>
            </a:prstGeom>
            <a:noFill/>
            <a:extLst>
              <a:ext uri="{909E8E84-426E-40DD-AFC4-6F175D3DCCD1}">
                <a14:hiddenFill xmlns:a14="http://schemas.microsoft.com/office/drawing/2010/main">
                  <a:solidFill>
                    <a:srgbClr val="FFFFFF"/>
                  </a:solidFill>
                </a14:hiddenFill>
              </a:ext>
            </a:extLst>
          </p:spPr>
        </p:pic>
        <p:sp>
          <p:nvSpPr>
            <p:cNvPr id="13" name="下箭头 12"/>
            <p:cNvSpPr/>
            <p:nvPr/>
          </p:nvSpPr>
          <p:spPr>
            <a:xfrm>
              <a:off x="2057" y="5151"/>
              <a:ext cx="324" cy="431"/>
            </a:xfrm>
            <a:prstGeom prst="downArrow">
              <a:avLst/>
            </a:prstGeom>
            <a:gradFill>
              <a:gsLst>
                <a:gs pos="100000">
                  <a:srgbClr val="000528">
                    <a:alpha val="0"/>
                  </a:srgbClr>
                </a:gs>
                <a:gs pos="0">
                  <a:srgbClr val="000528"/>
                </a:gs>
              </a:gsLst>
              <a:lin ang="5400000" scaled="0"/>
            </a:gra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gr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 name="矩形 176"/>
          <p:cNvSpPr/>
          <p:nvPr>
            <p:custDataLst>
              <p:tags r:id="rId1"/>
            </p:custDataLst>
          </p:nvPr>
        </p:nvSpPr>
        <p:spPr>
          <a:xfrm rot="5400000">
            <a:off x="3254375" y="-1605280"/>
            <a:ext cx="632460" cy="6957060"/>
          </a:xfrm>
          <a:prstGeom prst="rect">
            <a:avLst/>
          </a:prstGeom>
          <a:gradFill>
            <a:gsLst>
              <a:gs pos="15000">
                <a:srgbClr val="FFFFFF">
                  <a:alpha val="59000"/>
                </a:srgbClr>
              </a:gs>
              <a:gs pos="84000">
                <a:srgbClr val="FFFFFF">
                  <a:alpha val="60000"/>
                </a:srgbClr>
              </a:gs>
              <a:gs pos="65000">
                <a:srgbClr val="FFFFFF">
                  <a:alpha val="94000"/>
                </a:srgbClr>
              </a:gs>
              <a:gs pos="48000">
                <a:srgbClr val="FFFFFF">
                  <a:alpha val="100000"/>
                </a:srgbClr>
              </a:gs>
              <a:gs pos="31000">
                <a:srgbClr val="FFFFFF">
                  <a:alpha val="88000"/>
                </a:srgbClr>
              </a:gs>
              <a:gs pos="100000">
                <a:srgbClr val="FFFFFF">
                  <a:alpha val="0"/>
                </a:srgbClr>
              </a:gs>
              <a:gs pos="0">
                <a:schemeClr val="bg1">
                  <a:alpha val="0"/>
                </a:schemeClr>
              </a:gs>
            </a:gsLst>
            <a:lin ang="16200000" scaled="0"/>
          </a:gradFill>
          <a:ln>
            <a:noFill/>
          </a:ln>
          <a:effectLst>
            <a:outerShdw blurRad="317500" dist="38100" dir="2700000" sx="103000" sy="103000" algn="tl" rotWithShape="0">
              <a:srgbClr val="000528">
                <a:alpha val="21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矩形: 圆角 3"/>
          <p:cNvSpPr/>
          <p:nvPr/>
        </p:nvSpPr>
        <p:spPr>
          <a:xfrm>
            <a:off x="6663055" y="662305"/>
            <a:ext cx="2830195" cy="3797300"/>
          </a:xfrm>
          <a:prstGeom prst="roundRect">
            <a:avLst>
              <a:gd name="adj" fmla="val 4315"/>
            </a:avLst>
          </a:prstGeom>
          <a:solidFill>
            <a:schemeClr val="bg1"/>
          </a:solidFill>
          <a:ln>
            <a:noFill/>
          </a:ln>
          <a:effectLst>
            <a:outerShdw blurRad="254000" dist="38100" dir="5400000" algn="t" rotWithShape="0">
              <a:srgbClr val="00052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圆角 3"/>
          <p:cNvSpPr/>
          <p:nvPr/>
        </p:nvSpPr>
        <p:spPr>
          <a:xfrm>
            <a:off x="157480" y="2558415"/>
            <a:ext cx="9335135" cy="3797300"/>
          </a:xfrm>
          <a:prstGeom prst="roundRect">
            <a:avLst>
              <a:gd name="adj" fmla="val 4315"/>
            </a:avLst>
          </a:prstGeom>
          <a:solidFill>
            <a:schemeClr val="bg1"/>
          </a:solidFill>
          <a:ln>
            <a:noFill/>
          </a:ln>
          <a:effectLst>
            <a:outerShdw blurRad="254000" dist="38100" dir="5400000" algn="t" rotWithShape="0">
              <a:srgbClr val="00052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19299" y="5262794"/>
            <a:ext cx="3546438" cy="2455226"/>
          </a:xfrm>
          <a:prstGeom prst="rect">
            <a:avLst/>
          </a:prstGeom>
        </p:spPr>
      </p:pic>
      <p:sp>
        <p:nvSpPr>
          <p:cNvPr id="5" name="TextBox 4"/>
          <p:cNvSpPr txBox="1"/>
          <p:nvPr/>
        </p:nvSpPr>
        <p:spPr>
          <a:xfrm>
            <a:off x="92075" y="1632585"/>
            <a:ext cx="6671310" cy="460375"/>
          </a:xfrm>
          <a:prstGeom prst="rect">
            <a:avLst/>
          </a:prstGeom>
          <a:noFill/>
        </p:spPr>
        <p:txBody>
          <a:bodyPr wrap="square" rtlCol="0">
            <a:spAutoFit/>
          </a:bodyPr>
          <a:lstStyle/>
          <a:p>
            <a:pPr algn="ctr"/>
            <a:r>
              <a:rPr lang="zh-CN" altLang="en-US" sz="2400" b="1" dirty="0">
                <a:solidFill>
                  <a:srgbClr val="FF0000"/>
                </a:solidFill>
                <a:latin typeface="微软雅黑" panose="020B0503020204020204" charset="-122"/>
                <a:ea typeface="微软雅黑" panose="020B0503020204020204" charset="-122"/>
                <a:cs typeface="微软雅黑" panose="020B0503020204020204" charset="-122"/>
              </a:rPr>
              <a:t>姓名，地址</a:t>
            </a:r>
            <a:r>
              <a:rPr lang="zh-CN" altLang="en-US" sz="2400" b="1" dirty="0">
                <a:solidFill>
                  <a:schemeClr val="accent2">
                    <a:lumMod val="75000"/>
                  </a:schemeClr>
                </a:solidFill>
                <a:latin typeface="微软雅黑" panose="020B0503020204020204" charset="-122"/>
                <a:ea typeface="微软雅黑" panose="020B0503020204020204" charset="-122"/>
                <a:cs typeface="微软雅黑" panose="020B0503020204020204" charset="-122"/>
              </a:rPr>
              <a:t> </a:t>
            </a:r>
            <a:r>
              <a:rPr lang="zh-CN" altLang="en-US" sz="2400" b="1" dirty="0">
                <a:latin typeface="微软雅黑" panose="020B0503020204020204" charset="-122"/>
                <a:ea typeface="微软雅黑" panose="020B0503020204020204" charset="-122"/>
                <a:cs typeface="微软雅黑" panose="020B0503020204020204" charset="-122"/>
              </a:rPr>
              <a:t>必须与</a:t>
            </a:r>
            <a:r>
              <a:rPr lang="zh-CN" altLang="en-US" sz="2400" b="1" dirty="0">
                <a:solidFill>
                  <a:schemeClr val="accent2">
                    <a:lumMod val="75000"/>
                  </a:schemeClr>
                </a:solidFill>
                <a:latin typeface="微软雅黑" panose="020B0503020204020204" charset="-122"/>
                <a:ea typeface="微软雅黑" panose="020B0503020204020204" charset="-122"/>
                <a:cs typeface="微软雅黑" panose="020B0503020204020204" charset="-122"/>
              </a:rPr>
              <a:t> </a:t>
            </a:r>
            <a:r>
              <a:rPr lang="zh-CN" altLang="en-US" sz="2400" b="1" dirty="0">
                <a:solidFill>
                  <a:srgbClr val="FF0000"/>
                </a:solidFill>
                <a:latin typeface="微软雅黑" panose="020B0503020204020204" charset="-122"/>
                <a:ea typeface="微软雅黑" panose="020B0503020204020204" charset="-122"/>
                <a:cs typeface="微软雅黑" panose="020B0503020204020204" charset="-122"/>
              </a:rPr>
              <a:t>身份证姓名和地址</a:t>
            </a:r>
            <a:r>
              <a:rPr lang="zh-CN" altLang="en-US" sz="2400" b="1" dirty="0">
                <a:solidFill>
                  <a:schemeClr val="accent2">
                    <a:lumMod val="75000"/>
                  </a:schemeClr>
                </a:solidFill>
                <a:latin typeface="微软雅黑" panose="020B0503020204020204" charset="-122"/>
                <a:ea typeface="微软雅黑" panose="020B0503020204020204" charset="-122"/>
                <a:cs typeface="微软雅黑" panose="020B0503020204020204" charset="-122"/>
              </a:rPr>
              <a:t> </a:t>
            </a:r>
            <a:r>
              <a:rPr lang="zh-CN" altLang="en-US" sz="2400" b="1" dirty="0">
                <a:latin typeface="微软雅黑" panose="020B0503020204020204" charset="-122"/>
                <a:ea typeface="微软雅黑" panose="020B0503020204020204" charset="-122"/>
                <a:cs typeface="微软雅黑" panose="020B0503020204020204" charset="-122"/>
              </a:rPr>
              <a:t>完全一致</a:t>
            </a:r>
            <a:endParaRPr lang="zh-CN" altLang="en-US" sz="2400" b="1" i="0" u="none" strike="noStrike" baseline="0" dirty="0">
              <a:latin typeface="微软雅黑" panose="020B0503020204020204" charset="-122"/>
              <a:ea typeface="微软雅黑" panose="020B0503020204020204" charset="-122"/>
              <a:cs typeface="微软雅黑" panose="020B0503020204020204" charset="-122"/>
            </a:endParaRPr>
          </a:p>
        </p:txBody>
      </p:sp>
      <p:pic>
        <p:nvPicPr>
          <p:cNvPr id="2051" name="Picture 3" descr="C:\Users\Mark-\Desktop\1.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40030" y="2710180"/>
            <a:ext cx="3710940" cy="3536315"/>
          </a:xfrm>
          <a:prstGeom prst="rect">
            <a:avLst/>
          </a:prstGeom>
          <a:noFill/>
          <a:effectLst>
            <a:outerShdw blurRad="2032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53" name="Picture 5" descr="C:\Users\Mark-\Desktop\个人信息2.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117340" y="2697480"/>
            <a:ext cx="2482850" cy="3549015"/>
          </a:xfrm>
          <a:prstGeom prst="rect">
            <a:avLst/>
          </a:prstGeom>
          <a:noFill/>
          <a:effectLst>
            <a:outerShdw blurRad="2032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54" name="Picture 6" descr="C:\Users\Mark-\Desktop\个人信息3.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762832" y="662180"/>
            <a:ext cx="2608039" cy="3488052"/>
          </a:xfrm>
          <a:prstGeom prst="rect">
            <a:avLst/>
          </a:prstGeom>
          <a:noFill/>
          <a:effectLst>
            <a:outerShdw blurRad="2032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2057" name="Picture 9" descr="C:\Users\Mark-\Desktop\个人信息4.jpg"/>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766560" y="4174997"/>
            <a:ext cx="2613025" cy="2071380"/>
          </a:xfrm>
          <a:prstGeom prst="rect">
            <a:avLst/>
          </a:prstGeom>
          <a:noFill/>
          <a:effectLst>
            <a:outerShdw blurRad="2032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nvGrpSpPr>
          <p:cNvPr id="7" name="组合 6"/>
          <p:cNvGrpSpPr/>
          <p:nvPr/>
        </p:nvGrpSpPr>
        <p:grpSpPr>
          <a:xfrm>
            <a:off x="-14605" y="-635"/>
            <a:ext cx="9926955" cy="581660"/>
            <a:chOff x="-23" y="-1"/>
            <a:chExt cx="15633" cy="916"/>
          </a:xfrm>
        </p:grpSpPr>
        <p:sp>
          <p:nvSpPr>
            <p:cNvPr id="9" name="矩形 8"/>
            <p:cNvSpPr/>
            <p:nvPr/>
          </p:nvSpPr>
          <p:spPr>
            <a:xfrm>
              <a:off x="-23" y="-1"/>
              <a:ext cx="15633" cy="916"/>
            </a:xfrm>
            <a:prstGeom prst="rect">
              <a:avLst/>
            </a:prstGeom>
            <a:solidFill>
              <a:srgbClr val="000528"/>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 name="文本框 1"/>
            <p:cNvSpPr txBox="1"/>
            <p:nvPr/>
          </p:nvSpPr>
          <p:spPr>
            <a:xfrm>
              <a:off x="847" y="134"/>
              <a:ext cx="7302" cy="628"/>
            </a:xfrm>
            <a:prstGeom prst="rect">
              <a:avLst/>
            </a:prstGeom>
            <a:noFill/>
          </p:spPr>
          <p:txBody>
            <a:bodyPr wrap="square" rtlCol="0" anchor="t">
              <a:spAutoFit/>
            </a:bodyPr>
            <a:lstStyle/>
            <a:p>
              <a:r>
                <a:rPr lang="en-US" altLang="zh-CN" sz="2000" b="1" dirty="0">
                  <a:solidFill>
                    <a:schemeClr val="bg1"/>
                  </a:solidFill>
                  <a:latin typeface="微软雅黑" panose="020B0503020204020204" charset="-122"/>
                  <a:ea typeface="微软雅黑" panose="020B0503020204020204" charset="-122"/>
                  <a:cs typeface="微软雅黑" panose="020B0503020204020204" charset="-122"/>
                  <a:sym typeface="+mn-ea"/>
                </a:rPr>
                <a:t>5</a:t>
              </a:r>
              <a:r>
                <a:rPr lang="zh-CN" altLang="en-US" sz="2000" b="1" dirty="0">
                  <a:solidFill>
                    <a:schemeClr val="bg1"/>
                  </a:solidFill>
                  <a:latin typeface="微软雅黑" panose="020B0503020204020204" charset="-122"/>
                  <a:ea typeface="微软雅黑" panose="020B0503020204020204" charset="-122"/>
                  <a:cs typeface="微软雅黑" panose="020B0503020204020204" charset="-122"/>
                  <a:sym typeface="+mn-ea"/>
                </a:rPr>
                <a:t>、选择国家，并完善个人信息</a:t>
              </a:r>
            </a:p>
          </p:txBody>
        </p:sp>
        <p:sp>
          <p:nvSpPr>
            <p:cNvPr id="116" name="觅知网-不倒翁ID:189359941"/>
            <p:cNvSpPr/>
            <p:nvPr>
              <p:custDataLst>
                <p:tags r:id="rId2"/>
              </p:custDataLst>
            </p:nvPr>
          </p:nvSpPr>
          <p:spPr>
            <a:xfrm>
              <a:off x="388" y="205"/>
              <a:ext cx="120" cy="5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思源黑体 CN Regular" panose="020B0500000000000000" charset="-122"/>
                <a:ea typeface="思源黑体 CN Regular" panose="020B0500000000000000" charset="-122"/>
                <a:cs typeface="思源黑体 CN Regular" panose="020B0500000000000000" charset="-122"/>
              </a:endParaRP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 name="矩形 176"/>
          <p:cNvSpPr/>
          <p:nvPr>
            <p:custDataLst>
              <p:tags r:id="rId1"/>
            </p:custDataLst>
          </p:nvPr>
        </p:nvSpPr>
        <p:spPr>
          <a:xfrm rot="5400000">
            <a:off x="4579620" y="-3534410"/>
            <a:ext cx="632460" cy="9298940"/>
          </a:xfrm>
          <a:prstGeom prst="rect">
            <a:avLst/>
          </a:prstGeom>
          <a:gradFill>
            <a:gsLst>
              <a:gs pos="15000">
                <a:srgbClr val="FFFFFF">
                  <a:alpha val="59000"/>
                </a:srgbClr>
              </a:gs>
              <a:gs pos="84000">
                <a:srgbClr val="FFFFFF">
                  <a:alpha val="60000"/>
                </a:srgbClr>
              </a:gs>
              <a:gs pos="65000">
                <a:srgbClr val="FFFFFF">
                  <a:alpha val="94000"/>
                </a:srgbClr>
              </a:gs>
              <a:gs pos="48000">
                <a:srgbClr val="FFFFFF">
                  <a:alpha val="100000"/>
                </a:srgbClr>
              </a:gs>
              <a:gs pos="31000">
                <a:srgbClr val="FFFFFF">
                  <a:alpha val="88000"/>
                </a:srgbClr>
              </a:gs>
              <a:gs pos="100000">
                <a:srgbClr val="FFFFFF">
                  <a:alpha val="0"/>
                </a:srgbClr>
              </a:gs>
              <a:gs pos="0">
                <a:schemeClr val="bg1">
                  <a:alpha val="0"/>
                </a:schemeClr>
              </a:gs>
            </a:gsLst>
            <a:lin ang="16200000" scaled="0"/>
          </a:gradFill>
          <a:ln>
            <a:noFill/>
          </a:ln>
          <a:effectLst>
            <a:outerShdw blurRad="317500" dist="38100" dir="2700000" sx="103000" sy="103000" algn="tl" rotWithShape="0">
              <a:srgbClr val="000528">
                <a:alpha val="21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1"/>
          <p:cNvSpPr/>
          <p:nvPr/>
        </p:nvSpPr>
        <p:spPr>
          <a:xfrm>
            <a:off x="-14605" y="-635"/>
            <a:ext cx="9926955" cy="581660"/>
          </a:xfrm>
          <a:prstGeom prst="rect">
            <a:avLst/>
          </a:prstGeom>
          <a:solidFill>
            <a:srgbClr val="000528"/>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pic>
        <p:nvPicPr>
          <p:cNvPr id="4" name="Picture 3"/>
          <p:cNvPicPr>
            <a:picLocks noChangeAspect="1"/>
          </p:cNvPicPr>
          <p:nvPr/>
        </p:nvPicPr>
        <p:blipFill>
          <a:blip r:embed="rId10" cstate="print">
            <a:extLst>
              <a:ext uri="{28A0092B-C50C-407E-A947-70E740481C1C}">
                <a14:useLocalDpi xmlns:a14="http://schemas.microsoft.com/office/drawing/2010/main" val="0"/>
              </a:ext>
            </a:extLst>
          </a:blip>
          <a:srcRect l="12874" t="40559" r="9740" b="39938"/>
          <a:stretch>
            <a:fillRect/>
          </a:stretch>
        </p:blipFill>
        <p:spPr>
          <a:xfrm>
            <a:off x="7099935" y="6339840"/>
            <a:ext cx="2744470" cy="478790"/>
          </a:xfrm>
          <a:prstGeom prst="rect">
            <a:avLst/>
          </a:prstGeom>
        </p:spPr>
      </p:pic>
      <p:sp>
        <p:nvSpPr>
          <p:cNvPr id="7" name="文本框 6"/>
          <p:cNvSpPr txBox="1"/>
          <p:nvPr/>
        </p:nvSpPr>
        <p:spPr>
          <a:xfrm>
            <a:off x="537845" y="85090"/>
            <a:ext cx="2741930" cy="400110"/>
          </a:xfrm>
          <a:prstGeom prst="rect">
            <a:avLst/>
          </a:prstGeom>
          <a:noFill/>
        </p:spPr>
        <p:txBody>
          <a:bodyPr wrap="square" rtlCol="0" anchor="t">
            <a:spAutoFit/>
          </a:bodyPr>
          <a:lstStyle/>
          <a:p>
            <a:r>
              <a:rPr lang="en-US" altLang="zh-CN" sz="2000" b="1" dirty="0">
                <a:solidFill>
                  <a:schemeClr val="bg1"/>
                </a:solidFill>
                <a:latin typeface="微软雅黑" panose="020B0503020204020204" charset="-122"/>
                <a:ea typeface="微软雅黑" panose="020B0503020204020204" charset="-122"/>
                <a:cs typeface="微软雅黑" panose="020B0503020204020204" charset="-122"/>
                <a:sym typeface="+mn-ea"/>
              </a:rPr>
              <a:t>6</a:t>
            </a:r>
            <a:r>
              <a:rPr lang="zh-CN" altLang="en-US" sz="2000" b="1" dirty="0">
                <a:solidFill>
                  <a:schemeClr val="bg1"/>
                </a:solidFill>
                <a:latin typeface="微软雅黑" panose="020B0503020204020204" charset="-122"/>
                <a:ea typeface="微软雅黑" panose="020B0503020204020204" charset="-122"/>
                <a:cs typeface="微软雅黑" panose="020B0503020204020204" charset="-122"/>
                <a:sym typeface="+mn-ea"/>
              </a:rPr>
              <a:t>，填写财务信息</a:t>
            </a:r>
          </a:p>
        </p:txBody>
      </p:sp>
      <p:sp>
        <p:nvSpPr>
          <p:cNvPr id="116" name="觅知网-不倒翁ID:189359941"/>
          <p:cNvSpPr/>
          <p:nvPr>
            <p:custDataLst>
              <p:tags r:id="rId2"/>
            </p:custDataLst>
          </p:nvPr>
        </p:nvSpPr>
        <p:spPr>
          <a:xfrm>
            <a:off x="246380" y="130175"/>
            <a:ext cx="76200" cy="3200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思源黑体 CN Regular" panose="020B0500000000000000" charset="-122"/>
              <a:ea typeface="思源黑体 CN Regular" panose="020B0500000000000000" charset="-122"/>
              <a:cs typeface="思源黑体 CN Regular" panose="020B0500000000000000" charset="-122"/>
            </a:endParaRPr>
          </a:p>
        </p:txBody>
      </p:sp>
      <p:sp>
        <p:nvSpPr>
          <p:cNvPr id="8" name="文本框 7"/>
          <p:cNvSpPr txBox="1"/>
          <p:nvPr/>
        </p:nvSpPr>
        <p:spPr>
          <a:xfrm>
            <a:off x="623253" y="934085"/>
            <a:ext cx="8697595" cy="398780"/>
          </a:xfrm>
          <a:prstGeom prst="rect">
            <a:avLst/>
          </a:prstGeom>
          <a:noFill/>
        </p:spPr>
        <p:txBody>
          <a:bodyPr wrap="square" rtlCol="0" anchor="t">
            <a:spAutoFit/>
          </a:bodyPr>
          <a:lstStyle/>
          <a:p>
            <a:pPr lvl="0" algn="ctr"/>
            <a:r>
              <a:rPr lang="zh-CN" altLang="en-US" sz="2000" b="1" dirty="0">
                <a:latin typeface="微软雅黑" panose="020B0503020204020204" charset="-122"/>
                <a:ea typeface="微软雅黑" panose="020B0503020204020204" charset="-122"/>
                <a:sym typeface="+mn-ea"/>
              </a:rPr>
              <a:t>此部分</a:t>
            </a:r>
            <a:r>
              <a:rPr lang="zh-CN" altLang="zh-CN" sz="2000" b="1" dirty="0">
                <a:latin typeface="微软雅黑" panose="020B0503020204020204" charset="-122"/>
                <a:ea typeface="微软雅黑" panose="020B0503020204020204" charset="-122"/>
                <a:sym typeface="+mn-ea"/>
              </a:rPr>
              <a:t>通过</a:t>
            </a:r>
            <a:r>
              <a:rPr lang="zh-CN" altLang="zh-CN" sz="2000" b="1" dirty="0">
                <a:solidFill>
                  <a:srgbClr val="FF0000"/>
                </a:solidFill>
                <a:latin typeface="微软雅黑" panose="020B0503020204020204" charset="-122"/>
                <a:ea typeface="微软雅黑" panose="020B0503020204020204" charset="-122"/>
                <a:sym typeface="+mn-ea"/>
              </a:rPr>
              <a:t>工作情况</a:t>
            </a:r>
            <a:r>
              <a:rPr lang="zh-CN" altLang="zh-CN" sz="2000" b="1" dirty="0">
                <a:latin typeface="微软雅黑" panose="020B0503020204020204" charset="-122"/>
                <a:ea typeface="微软雅黑" panose="020B0503020204020204" charset="-122"/>
                <a:sym typeface="+mn-ea"/>
              </a:rPr>
              <a:t>和</a:t>
            </a:r>
            <a:r>
              <a:rPr lang="zh-CN" altLang="zh-CN" sz="2000" b="1" dirty="0">
                <a:solidFill>
                  <a:srgbClr val="FF0000"/>
                </a:solidFill>
                <a:latin typeface="微软雅黑" panose="020B0503020204020204" charset="-122"/>
                <a:ea typeface="微软雅黑" panose="020B0503020204020204" charset="-122"/>
                <a:sym typeface="+mn-ea"/>
              </a:rPr>
              <a:t>收入存款</a:t>
            </a:r>
            <a:r>
              <a:rPr lang="zh-CN" altLang="zh-CN" sz="2000" b="1" dirty="0">
                <a:latin typeface="微软雅黑" panose="020B0503020204020204" charset="-122"/>
                <a:ea typeface="微软雅黑" panose="020B0503020204020204" charset="-122"/>
                <a:sym typeface="+mn-ea"/>
              </a:rPr>
              <a:t>来评估客户的财务承受能力。</a:t>
            </a:r>
          </a:p>
        </p:txBody>
      </p:sp>
      <p:sp>
        <p:nvSpPr>
          <p:cNvPr id="21" name="矩形: 圆角 2"/>
          <p:cNvSpPr/>
          <p:nvPr/>
        </p:nvSpPr>
        <p:spPr>
          <a:xfrm>
            <a:off x="606425" y="4039870"/>
            <a:ext cx="5346700" cy="2315845"/>
          </a:xfrm>
          <a:prstGeom prst="roundRect">
            <a:avLst>
              <a:gd name="adj" fmla="val 3227"/>
            </a:avLst>
          </a:prstGeom>
          <a:solidFill>
            <a:schemeClr val="bg1"/>
          </a:solidFill>
          <a:ln>
            <a:gradFill>
              <a:gsLst>
                <a:gs pos="0">
                  <a:schemeClr val="bg1">
                    <a:lumMod val="65000"/>
                  </a:schemeClr>
                </a:gs>
                <a:gs pos="100000">
                  <a:schemeClr val="bg1">
                    <a:lumMod val="85000"/>
                    <a:alpha val="0"/>
                  </a:schemeClr>
                </a:gs>
              </a:gsLst>
              <a:lin ang="5400000" scaled="1"/>
            </a:gradFill>
          </a:ln>
          <a:effectLst>
            <a:outerShdw blurRad="254000" dist="38100" dir="5400000" algn="t" rotWithShape="0">
              <a:srgbClr val="00052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圆角矩形 21"/>
          <p:cNvSpPr/>
          <p:nvPr/>
        </p:nvSpPr>
        <p:spPr>
          <a:xfrm>
            <a:off x="606425" y="1746250"/>
            <a:ext cx="5346700" cy="1002665"/>
          </a:xfrm>
          <a:prstGeom prst="roundRect">
            <a:avLst>
              <a:gd name="adj" fmla="val 6769"/>
            </a:avLst>
          </a:prstGeom>
          <a:solidFill>
            <a:schemeClr val="bg1">
              <a:lumMod val="95000"/>
            </a:schemeClr>
          </a:solidFill>
          <a:ln>
            <a:noFill/>
          </a:ln>
          <a:effectLst>
            <a:outerShdw blurRad="127000" dist="38100" dir="2700000" algn="tl" rotWithShape="0">
              <a:prstClr val="black">
                <a:alpha val="40000"/>
              </a:prstClr>
            </a:outerShd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sz="2000">
              <a:latin typeface="微软雅黑" panose="020B0503020204020204" charset="-122"/>
              <a:ea typeface="微软雅黑" panose="020B0503020204020204" charset="-122"/>
              <a:sym typeface="思源黑体 CN Normal" panose="020B0400000000000000" pitchFamily="34" charset="-122"/>
            </a:endParaRPr>
          </a:p>
        </p:txBody>
      </p:sp>
      <p:pic>
        <p:nvPicPr>
          <p:cNvPr id="3074" name="Picture 2" descr="C:\Users\Mark-\Desktop\财务信息1.pn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533515" y="1711960"/>
            <a:ext cx="2766060" cy="4599940"/>
          </a:xfrm>
          <a:prstGeom prst="rect">
            <a:avLst/>
          </a:prstGeom>
          <a:noFill/>
          <a:effectLst>
            <a:outerShdw blurRad="2540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sp>
        <p:nvSpPr>
          <p:cNvPr id="12" name="文本框 11"/>
          <p:cNvSpPr txBox="1"/>
          <p:nvPr/>
        </p:nvSpPr>
        <p:spPr>
          <a:xfrm>
            <a:off x="606425" y="2200275"/>
            <a:ext cx="4046855" cy="337185"/>
          </a:xfrm>
          <a:prstGeom prst="rect">
            <a:avLst/>
          </a:prstGeom>
          <a:noFill/>
        </p:spPr>
        <p:txBody>
          <a:bodyPr wrap="square" rtlCol="0" anchor="t">
            <a:spAutoFit/>
          </a:bodyPr>
          <a:lstStyle/>
          <a:p>
            <a:pPr marL="285750" indent="-285750">
              <a:buFont typeface="Arial" panose="020B0604020202020204" pitchFamily="34" charset="0"/>
              <a:buChar char="•"/>
            </a:pPr>
            <a:r>
              <a:rPr lang="zh-CN" altLang="zh-CN" sz="1600" dirty="0">
                <a:latin typeface="微软雅黑" panose="020B0503020204020204" charset="-122"/>
                <a:ea typeface="微软雅黑" panose="020B0503020204020204" charset="-122"/>
                <a:cs typeface="微软雅黑" panose="020B0503020204020204" charset="-122"/>
                <a:sym typeface="+mn-ea"/>
              </a:rPr>
              <a:t>若为</a:t>
            </a:r>
            <a:r>
              <a:rPr lang="zh-CN" altLang="zh-CN" sz="1600" b="1" dirty="0">
                <a:solidFill>
                  <a:srgbClr val="C00000"/>
                </a:solidFill>
                <a:latin typeface="微软雅黑" panose="020B0503020204020204" charset="-122"/>
                <a:ea typeface="微软雅黑" panose="020B0503020204020204" charset="-122"/>
                <a:cs typeface="微软雅黑" panose="020B0503020204020204" charset="-122"/>
                <a:sym typeface="+mn-ea"/>
              </a:rPr>
              <a:t> </a:t>
            </a:r>
            <a:r>
              <a:rPr lang="zh-CN" altLang="zh-CN" sz="1600" b="1" dirty="0">
                <a:solidFill>
                  <a:srgbClr val="FF0000"/>
                </a:solidFill>
                <a:latin typeface="微软雅黑" panose="020B0503020204020204" charset="-122"/>
                <a:ea typeface="微软雅黑" panose="020B0503020204020204" charset="-122"/>
                <a:cs typeface="微软雅黑" panose="020B0503020204020204" charset="-122"/>
                <a:sym typeface="+mn-ea"/>
              </a:rPr>
              <a:t>退休</a:t>
            </a:r>
            <a:r>
              <a:rPr lang="en-US" altLang="zh-CN" sz="1600" b="1" dirty="0">
                <a:solidFill>
                  <a:srgbClr val="FF0000"/>
                </a:solidFill>
                <a:latin typeface="微软雅黑" panose="020B0503020204020204" charset="-122"/>
                <a:ea typeface="微软雅黑" panose="020B0503020204020204" charset="-122"/>
                <a:cs typeface="微软雅黑" panose="020B0503020204020204" charset="-122"/>
                <a:sym typeface="+mn-ea"/>
              </a:rPr>
              <a:t>/</a:t>
            </a:r>
            <a:r>
              <a:rPr lang="zh-CN" altLang="zh-CN" sz="1600" b="1" dirty="0">
                <a:solidFill>
                  <a:srgbClr val="FF0000"/>
                </a:solidFill>
                <a:latin typeface="微软雅黑" panose="020B0503020204020204" charset="-122"/>
                <a:ea typeface="微软雅黑" panose="020B0503020204020204" charset="-122"/>
                <a:cs typeface="微软雅黑" panose="020B0503020204020204" charset="-122"/>
                <a:sym typeface="+mn-ea"/>
              </a:rPr>
              <a:t>待业</a:t>
            </a:r>
            <a:r>
              <a:rPr lang="zh-CN" altLang="zh-CN" sz="1600" dirty="0">
                <a:latin typeface="微软雅黑" panose="020B0503020204020204" charset="-122"/>
                <a:ea typeface="微软雅黑" panose="020B0503020204020204" charset="-122"/>
                <a:cs typeface="微软雅黑" panose="020B0503020204020204" charset="-122"/>
                <a:sym typeface="+mn-ea"/>
              </a:rPr>
              <a:t>，需额外补充财力证明</a:t>
            </a:r>
          </a:p>
        </p:txBody>
      </p:sp>
      <p:sp>
        <p:nvSpPr>
          <p:cNvPr id="15" name="圆角矩形 14"/>
          <p:cNvSpPr/>
          <p:nvPr/>
        </p:nvSpPr>
        <p:spPr>
          <a:xfrm>
            <a:off x="606425" y="2884170"/>
            <a:ext cx="5346700" cy="1002665"/>
          </a:xfrm>
          <a:prstGeom prst="roundRect">
            <a:avLst>
              <a:gd name="adj" fmla="val 6769"/>
            </a:avLst>
          </a:prstGeom>
          <a:solidFill>
            <a:schemeClr val="bg1">
              <a:lumMod val="95000"/>
            </a:schemeClr>
          </a:solidFill>
          <a:ln>
            <a:noFill/>
          </a:ln>
          <a:effectLst>
            <a:outerShdw blurRad="127000" dist="38100" dir="2700000" algn="tl" rotWithShape="0">
              <a:prstClr val="black">
                <a:alpha val="40000"/>
              </a:prstClr>
            </a:outerShd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zh-CN" altLang="en-US" sz="2000">
              <a:latin typeface="微软雅黑" panose="020B0503020204020204" charset="-122"/>
              <a:ea typeface="微软雅黑" panose="020B0503020204020204" charset="-122"/>
              <a:sym typeface="思源黑体 CN Normal" panose="020B0400000000000000" pitchFamily="34" charset="-122"/>
            </a:endParaRPr>
          </a:p>
        </p:txBody>
      </p:sp>
      <p:sp>
        <p:nvSpPr>
          <p:cNvPr id="16" name="文本框 15"/>
          <p:cNvSpPr txBox="1"/>
          <p:nvPr/>
        </p:nvSpPr>
        <p:spPr>
          <a:xfrm>
            <a:off x="606425" y="3272155"/>
            <a:ext cx="5166360" cy="583565"/>
          </a:xfrm>
          <a:prstGeom prst="rect">
            <a:avLst/>
          </a:prstGeom>
          <a:noFill/>
        </p:spPr>
        <p:txBody>
          <a:bodyPr wrap="square" rtlCol="0" anchor="t">
            <a:spAutoFit/>
          </a:bodyPr>
          <a:lstStyle/>
          <a:p>
            <a:pPr marL="285750" indent="-285750">
              <a:buFont typeface="Arial" panose="020B0604020202020204" pitchFamily="34" charset="0"/>
              <a:buChar char="•"/>
            </a:pPr>
            <a:r>
              <a:rPr lang="zh-CN" altLang="en-US" sz="1600" dirty="0">
                <a:latin typeface="微软雅黑" panose="020B0503020204020204" charset="-122"/>
                <a:ea typeface="微软雅黑" panose="020B0503020204020204" charset="-122"/>
                <a:cs typeface="微软雅黑" panose="020B0503020204020204" charset="-122"/>
                <a:sym typeface="+mn-ea"/>
              </a:rPr>
              <a:t>若存款或收入</a:t>
            </a:r>
            <a:r>
              <a:rPr lang="zh-CN" altLang="en-US" sz="1600" b="1" dirty="0">
                <a:solidFill>
                  <a:srgbClr val="FF0000"/>
                </a:solidFill>
                <a:latin typeface="微软雅黑" panose="020B0503020204020204" charset="-122"/>
                <a:ea typeface="微软雅黑" panose="020B0503020204020204" charset="-122"/>
                <a:cs typeface="微软雅黑" panose="020B0503020204020204" charset="-122"/>
                <a:sym typeface="+mn-ea"/>
              </a:rPr>
              <a:t>过低</a:t>
            </a:r>
            <a:r>
              <a:rPr lang="zh-CN" altLang="en-US" sz="1600" dirty="0">
                <a:latin typeface="微软雅黑" panose="020B0503020204020204" charset="-122"/>
                <a:ea typeface="微软雅黑" panose="020B0503020204020204" charset="-122"/>
                <a:cs typeface="微软雅黑" panose="020B0503020204020204" charset="-122"/>
                <a:sym typeface="+mn-ea"/>
              </a:rPr>
              <a:t>，需额外补充财力证明；</a:t>
            </a:r>
          </a:p>
          <a:p>
            <a:pPr marL="285750" indent="-285750">
              <a:buFont typeface="Arial" panose="020B0604020202020204" pitchFamily="34" charset="0"/>
              <a:buChar char="•"/>
            </a:pPr>
            <a:r>
              <a:rPr lang="zh-CN" altLang="en-US" sz="1600" dirty="0">
                <a:latin typeface="微软雅黑" panose="020B0503020204020204" charset="-122"/>
                <a:ea typeface="微软雅黑" panose="020B0503020204020204" charset="-122"/>
                <a:cs typeface="微软雅黑" panose="020B0503020204020204" charset="-122"/>
                <a:sym typeface="+mn-ea"/>
              </a:rPr>
              <a:t>若存款或收入</a:t>
            </a:r>
            <a:r>
              <a:rPr lang="zh-CN" altLang="en-US" sz="1600" b="1" dirty="0">
                <a:solidFill>
                  <a:srgbClr val="FF0000"/>
                </a:solidFill>
                <a:latin typeface="微软雅黑" panose="020B0503020204020204" charset="-122"/>
                <a:ea typeface="微软雅黑" panose="020B0503020204020204" charset="-122"/>
                <a:cs typeface="微软雅黑" panose="020B0503020204020204" charset="-122"/>
                <a:sym typeface="+mn-ea"/>
              </a:rPr>
              <a:t>过高</a:t>
            </a:r>
            <a:r>
              <a:rPr lang="zh-CN" altLang="en-US" sz="1600" dirty="0">
                <a:latin typeface="微软雅黑" panose="020B0503020204020204" charset="-122"/>
                <a:ea typeface="微软雅黑" panose="020B0503020204020204" charset="-122"/>
                <a:cs typeface="微软雅黑" panose="020B0503020204020204" charset="-122"/>
                <a:sym typeface="+mn-ea"/>
              </a:rPr>
              <a:t>，需额外补充资金来源证明文件</a:t>
            </a:r>
          </a:p>
        </p:txBody>
      </p:sp>
      <p:grpSp>
        <p:nvGrpSpPr>
          <p:cNvPr id="14" name="组合 13"/>
          <p:cNvGrpSpPr/>
          <p:nvPr/>
        </p:nvGrpSpPr>
        <p:grpSpPr>
          <a:xfrm>
            <a:off x="606425" y="1725930"/>
            <a:ext cx="1342390" cy="368300"/>
            <a:chOff x="847" y="2694"/>
            <a:chExt cx="2114" cy="580"/>
          </a:xfrm>
        </p:grpSpPr>
        <p:sp>
          <p:nvSpPr>
            <p:cNvPr id="9" name="Rectangle 8"/>
            <p:cNvSpPr/>
            <p:nvPr>
              <p:custDataLst>
                <p:tags r:id="rId8"/>
              </p:custDataLst>
            </p:nvPr>
          </p:nvSpPr>
          <p:spPr bwMode="gray">
            <a:xfrm>
              <a:off x="847" y="2708"/>
              <a:ext cx="2115" cy="552"/>
            </a:xfrm>
            <a:prstGeom prst="rect">
              <a:avLst/>
            </a:prstGeom>
            <a:solidFill>
              <a:srgbClr val="000528"/>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51301" tIns="44616" rIns="45669" bIns="44616" numCol="1" spcCol="0" rtlCol="0" fromWordArt="0" anchor="ctr" anchorCtr="0" forceAA="0" compatLnSpc="1">
              <a:noAutofit/>
            </a:bodyPr>
            <a:lstStyle/>
            <a:p>
              <a:pPr defTabSz="994410">
                <a:lnSpc>
                  <a:spcPct val="90000"/>
                </a:lnSpc>
              </a:pPr>
              <a:endParaRPr lang="en-US" sz="1100" b="1" dirty="0">
                <a:solidFill>
                  <a:srgbClr val="C00000"/>
                </a:solidFill>
                <a:latin typeface="Arial" panose="020B0604020202020204"/>
              </a:endParaRPr>
            </a:p>
          </p:txBody>
        </p:sp>
        <p:sp>
          <p:nvSpPr>
            <p:cNvPr id="13" name="文本框 12"/>
            <p:cNvSpPr txBox="1"/>
            <p:nvPr/>
          </p:nvSpPr>
          <p:spPr>
            <a:xfrm>
              <a:off x="914" y="2694"/>
              <a:ext cx="1981" cy="580"/>
            </a:xfrm>
            <a:prstGeom prst="rect">
              <a:avLst/>
            </a:prstGeom>
            <a:noFill/>
          </p:spPr>
          <p:txBody>
            <a:bodyPr wrap="square" rtlCol="0" anchor="t">
              <a:spAutoFit/>
            </a:bodyPr>
            <a:lstStyle/>
            <a:p>
              <a:r>
                <a:rPr lang="zh-CN" altLang="zh-CN" b="1" dirty="0">
                  <a:solidFill>
                    <a:schemeClr val="bg1"/>
                  </a:solidFill>
                  <a:latin typeface="微软雅黑" panose="020B0503020204020204" charset="-122"/>
                  <a:ea typeface="微软雅黑" panose="020B0503020204020204" charset="-122"/>
                  <a:cs typeface="微软雅黑" panose="020B0503020204020204" charset="-122"/>
                  <a:sym typeface="+mn-ea"/>
                </a:rPr>
                <a:t>工作情况：</a:t>
              </a:r>
            </a:p>
          </p:txBody>
        </p:sp>
      </p:grpSp>
      <p:grpSp>
        <p:nvGrpSpPr>
          <p:cNvPr id="17" name="组合 16"/>
          <p:cNvGrpSpPr/>
          <p:nvPr/>
        </p:nvGrpSpPr>
        <p:grpSpPr>
          <a:xfrm>
            <a:off x="606425" y="2863850"/>
            <a:ext cx="1343025" cy="368300"/>
            <a:chOff x="847" y="2694"/>
            <a:chExt cx="2115" cy="580"/>
          </a:xfrm>
        </p:grpSpPr>
        <p:sp>
          <p:nvSpPr>
            <p:cNvPr id="18" name="Rectangle 8"/>
            <p:cNvSpPr/>
            <p:nvPr>
              <p:custDataLst>
                <p:tags r:id="rId7"/>
              </p:custDataLst>
            </p:nvPr>
          </p:nvSpPr>
          <p:spPr bwMode="gray">
            <a:xfrm>
              <a:off x="847" y="2708"/>
              <a:ext cx="2115" cy="552"/>
            </a:xfrm>
            <a:prstGeom prst="rect">
              <a:avLst/>
            </a:prstGeom>
            <a:solidFill>
              <a:srgbClr val="000528"/>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51301" tIns="44616" rIns="45669" bIns="44616" numCol="1" spcCol="0" rtlCol="0" fromWordArt="0" anchor="ctr" anchorCtr="0" forceAA="0" compatLnSpc="1">
              <a:noAutofit/>
            </a:bodyPr>
            <a:lstStyle/>
            <a:p>
              <a:pPr defTabSz="994410">
                <a:lnSpc>
                  <a:spcPct val="90000"/>
                </a:lnSpc>
              </a:pPr>
              <a:endParaRPr lang="en-US" sz="1100" b="1" dirty="0">
                <a:solidFill>
                  <a:srgbClr val="C00000"/>
                </a:solidFill>
                <a:latin typeface="Arial" panose="020B0604020202020204"/>
              </a:endParaRPr>
            </a:p>
          </p:txBody>
        </p:sp>
        <p:sp>
          <p:nvSpPr>
            <p:cNvPr id="19" name="文本框 18"/>
            <p:cNvSpPr txBox="1"/>
            <p:nvPr/>
          </p:nvSpPr>
          <p:spPr>
            <a:xfrm>
              <a:off x="914" y="2694"/>
              <a:ext cx="1981" cy="580"/>
            </a:xfrm>
            <a:prstGeom prst="rect">
              <a:avLst/>
            </a:prstGeom>
            <a:noFill/>
          </p:spPr>
          <p:txBody>
            <a:bodyPr wrap="square" rtlCol="0" anchor="t">
              <a:spAutoFit/>
            </a:bodyPr>
            <a:lstStyle/>
            <a:p>
              <a:r>
                <a:rPr lang="zh-CN" altLang="en-US" b="1" dirty="0">
                  <a:solidFill>
                    <a:schemeClr val="bg1"/>
                  </a:solidFill>
                  <a:latin typeface="微软雅黑" panose="020B0503020204020204" charset="-122"/>
                  <a:ea typeface="微软雅黑" panose="020B0503020204020204" charset="-122"/>
                  <a:cs typeface="微软雅黑" panose="020B0503020204020204" charset="-122"/>
                  <a:sym typeface="+mn-ea"/>
                </a:rPr>
                <a:t>收入存款：</a:t>
              </a:r>
            </a:p>
          </p:txBody>
        </p:sp>
      </p:grpSp>
      <p:grpSp>
        <p:nvGrpSpPr>
          <p:cNvPr id="26" name="组合 25"/>
          <p:cNvGrpSpPr/>
          <p:nvPr/>
        </p:nvGrpSpPr>
        <p:grpSpPr>
          <a:xfrm>
            <a:off x="606425" y="4029075"/>
            <a:ext cx="1343025" cy="368300"/>
            <a:chOff x="847" y="2694"/>
            <a:chExt cx="2115" cy="580"/>
          </a:xfrm>
        </p:grpSpPr>
        <p:sp>
          <p:nvSpPr>
            <p:cNvPr id="27" name="Rectangle 8"/>
            <p:cNvSpPr/>
            <p:nvPr>
              <p:custDataLst>
                <p:tags r:id="rId6"/>
              </p:custDataLst>
            </p:nvPr>
          </p:nvSpPr>
          <p:spPr bwMode="gray">
            <a:xfrm>
              <a:off x="847" y="2708"/>
              <a:ext cx="2115" cy="552"/>
            </a:xfrm>
            <a:prstGeom prst="rect">
              <a:avLst/>
            </a:prstGeom>
            <a:solidFill>
              <a:srgbClr val="000528"/>
            </a:solidFill>
            <a:ln w="19050">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51301" tIns="44616" rIns="45669" bIns="44616" numCol="1" spcCol="0" rtlCol="0" fromWordArt="0" anchor="ctr" anchorCtr="0" forceAA="0" compatLnSpc="1">
              <a:noAutofit/>
            </a:bodyPr>
            <a:lstStyle/>
            <a:p>
              <a:pPr defTabSz="994410">
                <a:lnSpc>
                  <a:spcPct val="90000"/>
                </a:lnSpc>
              </a:pPr>
              <a:endParaRPr lang="en-US" sz="1100" b="1" dirty="0">
                <a:solidFill>
                  <a:srgbClr val="C00000"/>
                </a:solidFill>
                <a:latin typeface="Arial" panose="020B0604020202020204"/>
              </a:endParaRPr>
            </a:p>
          </p:txBody>
        </p:sp>
        <p:sp>
          <p:nvSpPr>
            <p:cNvPr id="28" name="文本框 27"/>
            <p:cNvSpPr txBox="1"/>
            <p:nvPr/>
          </p:nvSpPr>
          <p:spPr>
            <a:xfrm>
              <a:off x="914" y="2694"/>
              <a:ext cx="1981" cy="580"/>
            </a:xfrm>
            <a:prstGeom prst="rect">
              <a:avLst/>
            </a:prstGeom>
            <a:noFill/>
          </p:spPr>
          <p:txBody>
            <a:bodyPr wrap="square" rtlCol="0" anchor="t">
              <a:spAutoFit/>
            </a:bodyPr>
            <a:lstStyle/>
            <a:p>
              <a:r>
                <a:rPr lang="zh-CN" altLang="en-US" b="1" dirty="0">
                  <a:solidFill>
                    <a:schemeClr val="bg1"/>
                  </a:solidFill>
                  <a:latin typeface="微软雅黑" panose="020B0503020204020204" charset="-122"/>
                  <a:ea typeface="微软雅黑" panose="020B0503020204020204" charset="-122"/>
                  <a:cs typeface="微软雅黑" panose="020B0503020204020204" charset="-122"/>
                  <a:sym typeface="+mn-ea"/>
                </a:rPr>
                <a:t>特别强调：</a:t>
              </a:r>
            </a:p>
          </p:txBody>
        </p:sp>
      </p:grpSp>
      <p:sp>
        <p:nvSpPr>
          <p:cNvPr id="30" name="Content Placeholder 10"/>
          <p:cNvSpPr txBox="1"/>
          <p:nvPr>
            <p:custDataLst>
              <p:tags r:id="rId3"/>
            </p:custDataLst>
          </p:nvPr>
        </p:nvSpPr>
        <p:spPr bwMode="gray">
          <a:xfrm>
            <a:off x="692150" y="4504055"/>
            <a:ext cx="5080000" cy="743585"/>
          </a:xfrm>
          <a:prstGeom prst="rect">
            <a:avLst/>
          </a:prstGeom>
          <a:solidFill>
            <a:schemeClr val="bg1">
              <a:lumMod val="95000"/>
            </a:schemeClr>
          </a:solidFill>
        </p:spPr>
        <p:txBody>
          <a:bodyPr lIns="0" rIns="0" anchor="ctr">
            <a:noAutofit/>
          </a:bodyPr>
          <a:lstStyle>
            <a:defPPr>
              <a:defRPr lang="en-US"/>
            </a:defPPr>
            <a:lvl1pPr marL="0" algn="l" defTabSz="1018540" rtl="0" eaLnBrk="1" latinLnBrk="0" hangingPunct="1">
              <a:defRPr sz="2000" kern="1200">
                <a:solidFill>
                  <a:schemeClr val="tx1"/>
                </a:solidFill>
                <a:latin typeface="+mn-lt"/>
                <a:ea typeface="+mn-ea"/>
                <a:cs typeface="+mn-cs"/>
              </a:defRPr>
            </a:lvl1pPr>
            <a:lvl2pPr marL="509270" algn="l" defTabSz="1018540" rtl="0" eaLnBrk="1" latinLnBrk="0" hangingPunct="1">
              <a:defRPr sz="2000" kern="1200">
                <a:solidFill>
                  <a:schemeClr val="tx1"/>
                </a:solidFill>
                <a:latin typeface="+mn-lt"/>
                <a:ea typeface="+mn-ea"/>
                <a:cs typeface="+mn-cs"/>
              </a:defRPr>
            </a:lvl2pPr>
            <a:lvl3pPr marL="1018540" algn="l" defTabSz="1018540" rtl="0" eaLnBrk="1" latinLnBrk="0" hangingPunct="1">
              <a:defRPr sz="2000" kern="1200">
                <a:solidFill>
                  <a:schemeClr val="tx1"/>
                </a:solidFill>
                <a:latin typeface="+mn-lt"/>
                <a:ea typeface="+mn-ea"/>
                <a:cs typeface="+mn-cs"/>
              </a:defRPr>
            </a:lvl3pPr>
            <a:lvl4pPr marL="1528445" algn="l" defTabSz="1018540" rtl="0" eaLnBrk="1" latinLnBrk="0" hangingPunct="1">
              <a:defRPr sz="2000" kern="1200">
                <a:solidFill>
                  <a:schemeClr val="tx1"/>
                </a:solidFill>
                <a:latin typeface="+mn-lt"/>
                <a:ea typeface="+mn-ea"/>
                <a:cs typeface="+mn-cs"/>
              </a:defRPr>
            </a:lvl4pPr>
            <a:lvl5pPr marL="2037715" algn="l" defTabSz="1018540" rtl="0" eaLnBrk="1" latinLnBrk="0" hangingPunct="1">
              <a:defRPr sz="2000" kern="1200">
                <a:solidFill>
                  <a:schemeClr val="tx1"/>
                </a:solidFill>
                <a:latin typeface="+mn-lt"/>
                <a:ea typeface="+mn-ea"/>
                <a:cs typeface="+mn-cs"/>
              </a:defRPr>
            </a:lvl5pPr>
            <a:lvl6pPr marL="2546985" algn="l" defTabSz="1018540" rtl="0" eaLnBrk="1" latinLnBrk="0" hangingPunct="1">
              <a:defRPr sz="2000" kern="1200">
                <a:solidFill>
                  <a:schemeClr val="tx1"/>
                </a:solidFill>
                <a:latin typeface="+mn-lt"/>
                <a:ea typeface="+mn-ea"/>
                <a:cs typeface="+mn-cs"/>
              </a:defRPr>
            </a:lvl6pPr>
            <a:lvl7pPr marL="3056255" algn="l" defTabSz="1018540" rtl="0" eaLnBrk="1" latinLnBrk="0" hangingPunct="1">
              <a:defRPr sz="2000" kern="1200">
                <a:solidFill>
                  <a:schemeClr val="tx1"/>
                </a:solidFill>
                <a:latin typeface="+mn-lt"/>
                <a:ea typeface="+mn-ea"/>
                <a:cs typeface="+mn-cs"/>
              </a:defRPr>
            </a:lvl7pPr>
            <a:lvl8pPr marL="3566160" algn="l" defTabSz="1018540" rtl="0" eaLnBrk="1" latinLnBrk="0" hangingPunct="1">
              <a:defRPr sz="2000" kern="1200">
                <a:solidFill>
                  <a:schemeClr val="tx1"/>
                </a:solidFill>
                <a:latin typeface="+mn-lt"/>
                <a:ea typeface="+mn-ea"/>
                <a:cs typeface="+mn-cs"/>
              </a:defRPr>
            </a:lvl8pPr>
            <a:lvl9pPr marL="4075430" algn="l" defTabSz="1018540" rtl="0" eaLnBrk="1" latinLnBrk="0" hangingPunct="1">
              <a:defRPr sz="2000" kern="1200">
                <a:solidFill>
                  <a:schemeClr val="tx1"/>
                </a:solidFill>
                <a:latin typeface="+mn-lt"/>
                <a:ea typeface="+mn-ea"/>
                <a:cs typeface="+mn-cs"/>
              </a:defRPr>
            </a:lvl9pPr>
          </a:lstStyle>
          <a:p>
            <a:pPr algn="ctr">
              <a:lnSpc>
                <a:spcPct val="110000"/>
              </a:lnSpc>
              <a:spcBef>
                <a:spcPts val="650"/>
              </a:spcBef>
              <a:buClr>
                <a:schemeClr val="accent1"/>
              </a:buClr>
            </a:pPr>
            <a:endParaRPr lang="en-GB" sz="1100"/>
          </a:p>
        </p:txBody>
      </p:sp>
      <p:sp>
        <p:nvSpPr>
          <p:cNvPr id="31" name="文本框 30"/>
          <p:cNvSpPr txBox="1"/>
          <p:nvPr/>
        </p:nvSpPr>
        <p:spPr>
          <a:xfrm>
            <a:off x="755650" y="4545965"/>
            <a:ext cx="4889500" cy="632460"/>
          </a:xfrm>
          <a:prstGeom prst="rect">
            <a:avLst/>
          </a:prstGeom>
          <a:noFill/>
        </p:spPr>
        <p:txBody>
          <a:bodyPr wrap="square" rtlCol="0" anchor="t">
            <a:spAutoFit/>
          </a:bodyPr>
          <a:lstStyle/>
          <a:p>
            <a:pPr algn="l">
              <a:lnSpc>
                <a:spcPct val="110000"/>
              </a:lnSpc>
            </a:pPr>
            <a:r>
              <a:rPr lang="en-US" altLang="zh-CN" sz="1600" b="1" dirty="0">
                <a:solidFill>
                  <a:srgbClr val="FF0000"/>
                </a:solidFill>
                <a:latin typeface="微软雅黑" panose="020B0503020204020204" charset="-122"/>
                <a:ea typeface="微软雅黑" panose="020B0503020204020204" charset="-122"/>
                <a:cs typeface="微软雅黑" panose="020B0503020204020204" charset="-122"/>
                <a:sym typeface="+mn-ea"/>
              </a:rPr>
              <a:t>1</a:t>
            </a:r>
            <a:r>
              <a:rPr lang="zh-CN" altLang="en-US" sz="1600" b="1" dirty="0">
                <a:solidFill>
                  <a:srgbClr val="FF0000"/>
                </a:solidFill>
                <a:latin typeface="微软雅黑" panose="020B0503020204020204" charset="-122"/>
                <a:ea typeface="微软雅黑" panose="020B0503020204020204" charset="-122"/>
                <a:cs typeface="微软雅黑" panose="020B0503020204020204" charset="-122"/>
                <a:sym typeface="+mn-ea"/>
              </a:rPr>
              <a:t>、储蓄和投资金额禁止填写</a:t>
            </a:r>
            <a:r>
              <a:rPr lang="en-US" altLang="zh-CN" sz="1600" b="1" dirty="0">
                <a:solidFill>
                  <a:srgbClr val="FF0000"/>
                </a:solidFill>
                <a:latin typeface="微软雅黑" panose="020B0503020204020204" charset="-122"/>
                <a:ea typeface="微软雅黑" panose="020B0503020204020204" charset="-122"/>
                <a:cs typeface="微软雅黑" panose="020B0503020204020204" charset="-122"/>
                <a:sym typeface="+mn-ea"/>
              </a:rPr>
              <a:t>0-2500</a:t>
            </a:r>
            <a:r>
              <a:rPr lang="zh-CN" altLang="en-US" sz="1600" b="1" dirty="0">
                <a:solidFill>
                  <a:srgbClr val="FF0000"/>
                </a:solidFill>
                <a:latin typeface="微软雅黑" panose="020B0503020204020204" charset="-122"/>
                <a:ea typeface="微软雅黑" panose="020B0503020204020204" charset="-122"/>
                <a:cs typeface="微软雅黑" panose="020B0503020204020204" charset="-122"/>
                <a:sym typeface="+mn-ea"/>
              </a:rPr>
              <a:t>美元的最低档，否则账户无法开通；</a:t>
            </a:r>
          </a:p>
        </p:txBody>
      </p:sp>
      <p:sp>
        <p:nvSpPr>
          <p:cNvPr id="32" name="Content Placeholder 10"/>
          <p:cNvSpPr txBox="1"/>
          <p:nvPr>
            <p:custDataLst>
              <p:tags r:id="rId4"/>
            </p:custDataLst>
          </p:nvPr>
        </p:nvSpPr>
        <p:spPr bwMode="gray">
          <a:xfrm>
            <a:off x="678180" y="5417820"/>
            <a:ext cx="5080000" cy="743585"/>
          </a:xfrm>
          <a:prstGeom prst="rect">
            <a:avLst/>
          </a:prstGeom>
          <a:solidFill>
            <a:schemeClr val="bg1">
              <a:lumMod val="95000"/>
            </a:schemeClr>
          </a:solidFill>
        </p:spPr>
        <p:txBody>
          <a:bodyPr lIns="0" rIns="0" anchor="ctr">
            <a:noAutofit/>
          </a:bodyPr>
          <a:lstStyle>
            <a:defPPr>
              <a:defRPr lang="en-US"/>
            </a:defPPr>
            <a:lvl1pPr marL="0" algn="l" defTabSz="1018540" rtl="0" eaLnBrk="1" latinLnBrk="0" hangingPunct="1">
              <a:defRPr sz="2000" kern="1200">
                <a:solidFill>
                  <a:schemeClr val="tx1"/>
                </a:solidFill>
                <a:latin typeface="+mn-lt"/>
                <a:ea typeface="+mn-ea"/>
                <a:cs typeface="+mn-cs"/>
              </a:defRPr>
            </a:lvl1pPr>
            <a:lvl2pPr marL="509270" algn="l" defTabSz="1018540" rtl="0" eaLnBrk="1" latinLnBrk="0" hangingPunct="1">
              <a:defRPr sz="2000" kern="1200">
                <a:solidFill>
                  <a:schemeClr val="tx1"/>
                </a:solidFill>
                <a:latin typeface="+mn-lt"/>
                <a:ea typeface="+mn-ea"/>
                <a:cs typeface="+mn-cs"/>
              </a:defRPr>
            </a:lvl2pPr>
            <a:lvl3pPr marL="1018540" algn="l" defTabSz="1018540" rtl="0" eaLnBrk="1" latinLnBrk="0" hangingPunct="1">
              <a:defRPr sz="2000" kern="1200">
                <a:solidFill>
                  <a:schemeClr val="tx1"/>
                </a:solidFill>
                <a:latin typeface="+mn-lt"/>
                <a:ea typeface="+mn-ea"/>
                <a:cs typeface="+mn-cs"/>
              </a:defRPr>
            </a:lvl3pPr>
            <a:lvl4pPr marL="1528445" algn="l" defTabSz="1018540" rtl="0" eaLnBrk="1" latinLnBrk="0" hangingPunct="1">
              <a:defRPr sz="2000" kern="1200">
                <a:solidFill>
                  <a:schemeClr val="tx1"/>
                </a:solidFill>
                <a:latin typeface="+mn-lt"/>
                <a:ea typeface="+mn-ea"/>
                <a:cs typeface="+mn-cs"/>
              </a:defRPr>
            </a:lvl4pPr>
            <a:lvl5pPr marL="2037715" algn="l" defTabSz="1018540" rtl="0" eaLnBrk="1" latinLnBrk="0" hangingPunct="1">
              <a:defRPr sz="2000" kern="1200">
                <a:solidFill>
                  <a:schemeClr val="tx1"/>
                </a:solidFill>
                <a:latin typeface="+mn-lt"/>
                <a:ea typeface="+mn-ea"/>
                <a:cs typeface="+mn-cs"/>
              </a:defRPr>
            </a:lvl5pPr>
            <a:lvl6pPr marL="2546985" algn="l" defTabSz="1018540" rtl="0" eaLnBrk="1" latinLnBrk="0" hangingPunct="1">
              <a:defRPr sz="2000" kern="1200">
                <a:solidFill>
                  <a:schemeClr val="tx1"/>
                </a:solidFill>
                <a:latin typeface="+mn-lt"/>
                <a:ea typeface="+mn-ea"/>
                <a:cs typeface="+mn-cs"/>
              </a:defRPr>
            </a:lvl6pPr>
            <a:lvl7pPr marL="3056255" algn="l" defTabSz="1018540" rtl="0" eaLnBrk="1" latinLnBrk="0" hangingPunct="1">
              <a:defRPr sz="2000" kern="1200">
                <a:solidFill>
                  <a:schemeClr val="tx1"/>
                </a:solidFill>
                <a:latin typeface="+mn-lt"/>
                <a:ea typeface="+mn-ea"/>
                <a:cs typeface="+mn-cs"/>
              </a:defRPr>
            </a:lvl7pPr>
            <a:lvl8pPr marL="3566160" algn="l" defTabSz="1018540" rtl="0" eaLnBrk="1" latinLnBrk="0" hangingPunct="1">
              <a:defRPr sz="2000" kern="1200">
                <a:solidFill>
                  <a:schemeClr val="tx1"/>
                </a:solidFill>
                <a:latin typeface="+mn-lt"/>
                <a:ea typeface="+mn-ea"/>
                <a:cs typeface="+mn-cs"/>
              </a:defRPr>
            </a:lvl8pPr>
            <a:lvl9pPr marL="4075430" algn="l" defTabSz="1018540" rtl="0" eaLnBrk="1" latinLnBrk="0" hangingPunct="1">
              <a:defRPr sz="2000" kern="1200">
                <a:solidFill>
                  <a:schemeClr val="tx1"/>
                </a:solidFill>
                <a:latin typeface="+mn-lt"/>
                <a:ea typeface="+mn-ea"/>
                <a:cs typeface="+mn-cs"/>
              </a:defRPr>
            </a:lvl9pPr>
          </a:lstStyle>
          <a:p>
            <a:pPr algn="ctr">
              <a:lnSpc>
                <a:spcPct val="110000"/>
              </a:lnSpc>
              <a:spcBef>
                <a:spcPts val="650"/>
              </a:spcBef>
              <a:buClr>
                <a:schemeClr val="accent1"/>
              </a:buClr>
            </a:pPr>
            <a:endParaRPr lang="en-GB" sz="1100"/>
          </a:p>
        </p:txBody>
      </p:sp>
      <p:sp>
        <p:nvSpPr>
          <p:cNvPr id="33" name="文本框 32"/>
          <p:cNvSpPr txBox="1"/>
          <p:nvPr/>
        </p:nvSpPr>
        <p:spPr>
          <a:xfrm>
            <a:off x="741680" y="5459730"/>
            <a:ext cx="4889500" cy="632460"/>
          </a:xfrm>
          <a:prstGeom prst="rect">
            <a:avLst/>
          </a:prstGeom>
          <a:noFill/>
        </p:spPr>
        <p:txBody>
          <a:bodyPr wrap="square" rtlCol="0" anchor="t">
            <a:spAutoFit/>
          </a:bodyPr>
          <a:lstStyle/>
          <a:p>
            <a:pPr algn="l">
              <a:lnSpc>
                <a:spcPct val="110000"/>
              </a:lnSpc>
            </a:pPr>
            <a:r>
              <a:rPr lang="en-US" altLang="zh-CN" sz="1600" b="1" dirty="0">
                <a:solidFill>
                  <a:srgbClr val="FF0000"/>
                </a:solidFill>
                <a:latin typeface="微软雅黑" panose="020B0503020204020204" charset="-122"/>
                <a:ea typeface="微软雅黑" panose="020B0503020204020204" charset="-122"/>
                <a:cs typeface="微软雅黑" panose="020B0503020204020204" charset="-122"/>
                <a:sym typeface="+mn-ea"/>
              </a:rPr>
              <a:t>2</a:t>
            </a:r>
            <a:r>
              <a:rPr lang="zh-CN" altLang="en-US" sz="1600" b="1" dirty="0">
                <a:solidFill>
                  <a:srgbClr val="FF0000"/>
                </a:solidFill>
                <a:latin typeface="微软雅黑" panose="020B0503020204020204" charset="-122"/>
                <a:ea typeface="微软雅黑" panose="020B0503020204020204" charset="-122"/>
                <a:cs typeface="微软雅黑" panose="020B0503020204020204" charset="-122"/>
                <a:sym typeface="+mn-ea"/>
              </a:rPr>
              <a:t>、储蓄和投资金额禁止填写大于</a:t>
            </a:r>
            <a:r>
              <a:rPr lang="en-US" altLang="zh-CN" sz="1600" b="1" dirty="0">
                <a:solidFill>
                  <a:srgbClr val="FF0000"/>
                </a:solidFill>
                <a:latin typeface="微软雅黑" panose="020B0503020204020204" charset="-122"/>
                <a:ea typeface="微软雅黑" panose="020B0503020204020204" charset="-122"/>
                <a:cs typeface="微软雅黑" panose="020B0503020204020204" charset="-122"/>
                <a:sym typeface="+mn-ea"/>
              </a:rPr>
              <a:t>300</a:t>
            </a:r>
            <a:r>
              <a:rPr lang="zh-CN" altLang="en-US" sz="1600" b="1" dirty="0">
                <a:solidFill>
                  <a:srgbClr val="FF0000"/>
                </a:solidFill>
                <a:latin typeface="微软雅黑" panose="020B0503020204020204" charset="-122"/>
                <a:ea typeface="微软雅黑" panose="020B0503020204020204" charset="-122"/>
                <a:cs typeface="微软雅黑" panose="020B0503020204020204" charset="-122"/>
                <a:sym typeface="+mn-ea"/>
              </a:rPr>
              <a:t>万美元的最高档，否则需要提供资金来源证明。</a:t>
            </a:r>
          </a:p>
        </p:txBody>
      </p:sp>
      <p:sp>
        <p:nvSpPr>
          <p:cNvPr id="36889" name="图形 1"/>
          <p:cNvSpPr/>
          <p:nvPr>
            <p:custDataLst>
              <p:tags r:id="rId5"/>
            </p:custDataLst>
          </p:nvPr>
        </p:nvSpPr>
        <p:spPr>
          <a:xfrm rot="5400000">
            <a:off x="5781675" y="4972685"/>
            <a:ext cx="796290" cy="452120"/>
          </a:xfrm>
          <a:custGeom>
            <a:avLst/>
            <a:gdLst/>
            <a:ahLst/>
            <a:cxnLst>
              <a:cxn ang="0">
                <a:pos x="47732" y="10999"/>
              </a:cxn>
              <a:cxn ang="0">
                <a:pos x="29902" y="10999"/>
              </a:cxn>
              <a:cxn ang="0">
                <a:pos x="62728" y="0"/>
              </a:cxn>
              <a:cxn ang="0">
                <a:pos x="95539" y="10999"/>
              </a:cxn>
              <a:cxn ang="0">
                <a:pos x="77708" y="10999"/>
              </a:cxn>
              <a:cxn ang="0">
                <a:pos x="74366" y="12105"/>
              </a:cxn>
              <a:cxn ang="0">
                <a:pos x="125440" y="38568"/>
              </a:cxn>
              <a:cxn ang="0">
                <a:pos x="0" y="38568"/>
              </a:cxn>
              <a:cxn ang="0">
                <a:pos x="51074" y="12105"/>
              </a:cxn>
              <a:cxn ang="0">
                <a:pos x="47732" y="10999"/>
              </a:cxn>
            </a:cxnLst>
            <a:rect l="0" t="0" r="0" b="0"/>
            <a:pathLst>
              <a:path w="7153251" h="6858850">
                <a:moveTo>
                  <a:pt x="2721928" y="1956147"/>
                </a:moveTo>
                <a:lnTo>
                  <a:pt x="1705140" y="1956147"/>
                </a:lnTo>
                <a:lnTo>
                  <a:pt x="3577051" y="0"/>
                </a:lnTo>
                <a:lnTo>
                  <a:pt x="5448111" y="1956147"/>
                </a:lnTo>
                <a:lnTo>
                  <a:pt x="4431323" y="1956147"/>
                </a:lnTo>
                <a:cubicBezTo>
                  <a:pt x="4324114" y="1956147"/>
                  <a:pt x="4237325" y="2045488"/>
                  <a:pt x="4240729" y="2152697"/>
                </a:cubicBezTo>
                <a:cubicBezTo>
                  <a:pt x="4268808" y="3066530"/>
                  <a:pt x="4543638" y="6858851"/>
                  <a:pt x="7153252" y="6858851"/>
                </a:cubicBezTo>
                <a:lnTo>
                  <a:pt x="0" y="6858851"/>
                </a:lnTo>
                <a:cubicBezTo>
                  <a:pt x="2609614" y="6858851"/>
                  <a:pt x="2884444" y="3067381"/>
                  <a:pt x="2912523" y="2152697"/>
                </a:cubicBezTo>
                <a:cubicBezTo>
                  <a:pt x="2915927" y="2045488"/>
                  <a:pt x="2829989" y="1956147"/>
                  <a:pt x="2721928" y="1956147"/>
                </a:cubicBezTo>
                <a:close/>
              </a:path>
            </a:pathLst>
          </a:custGeom>
          <a:gradFill rotWithShape="0">
            <a:gsLst>
              <a:gs pos="22000">
                <a:srgbClr val="000E66"/>
              </a:gs>
              <a:gs pos="100000">
                <a:srgbClr val="0080FF">
                  <a:alpha val="0"/>
                </a:srgbClr>
              </a:gs>
            </a:gsLst>
            <a:lin ang="5400000"/>
            <a:tileRect/>
          </a:gradFill>
          <a:ln w="12700">
            <a:noFill/>
          </a:ln>
        </p:spPr>
        <p:txBody>
          <a:bodyPr/>
          <a:lstStyle/>
          <a:p>
            <a:endParaRPr lang="zh-CN" altLang="en-US">
              <a:latin typeface="华康俪金黑W8" panose="020B0809000000000000" charset="-122"/>
              <a:ea typeface="华康俪金黑W8" panose="020B0809000000000000" charset="-122"/>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矩形: 圆角 3"/>
          <p:cNvSpPr/>
          <p:nvPr/>
        </p:nvSpPr>
        <p:spPr>
          <a:xfrm>
            <a:off x="571500" y="1481455"/>
            <a:ext cx="9078595" cy="4436745"/>
          </a:xfrm>
          <a:prstGeom prst="roundRect">
            <a:avLst>
              <a:gd name="adj" fmla="val 4315"/>
            </a:avLst>
          </a:prstGeom>
          <a:solidFill>
            <a:schemeClr val="bg1">
              <a:alpha val="57000"/>
            </a:schemeClr>
          </a:solidFill>
          <a:ln>
            <a:noFill/>
          </a:ln>
          <a:effectLst>
            <a:outerShdw blurRad="254000" dist="38100" dir="5400000" algn="t" rotWithShape="0">
              <a:srgbClr val="00052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圆角 3"/>
          <p:cNvSpPr/>
          <p:nvPr/>
        </p:nvSpPr>
        <p:spPr>
          <a:xfrm>
            <a:off x="473075" y="1392555"/>
            <a:ext cx="9078595" cy="4436745"/>
          </a:xfrm>
          <a:prstGeom prst="roundRect">
            <a:avLst>
              <a:gd name="adj" fmla="val 4315"/>
            </a:avLst>
          </a:prstGeom>
          <a:solidFill>
            <a:schemeClr val="bg1"/>
          </a:solidFill>
          <a:ln>
            <a:noFill/>
          </a:ln>
          <a:effectLst>
            <a:outerShdw blurRad="254000" dist="38100" dir="5400000" algn="t" rotWithShape="0">
              <a:srgbClr val="000528">
                <a:alpha val="40000"/>
              </a:srgb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rcRect l="12874" t="40559" r="9740" b="39938"/>
          <a:stretch>
            <a:fillRect/>
          </a:stretch>
        </p:blipFill>
        <p:spPr>
          <a:xfrm>
            <a:off x="7099935" y="6339840"/>
            <a:ext cx="2744470" cy="478790"/>
          </a:xfrm>
          <a:prstGeom prst="rect">
            <a:avLst/>
          </a:prstGeom>
        </p:spPr>
      </p:pic>
      <p:grpSp>
        <p:nvGrpSpPr>
          <p:cNvPr id="3" name="组合 2"/>
          <p:cNvGrpSpPr/>
          <p:nvPr/>
        </p:nvGrpSpPr>
        <p:grpSpPr>
          <a:xfrm>
            <a:off x="-14605" y="-635"/>
            <a:ext cx="9926320" cy="581660"/>
            <a:chOff x="-23" y="-1"/>
            <a:chExt cx="15632" cy="916"/>
          </a:xfrm>
        </p:grpSpPr>
        <p:sp>
          <p:nvSpPr>
            <p:cNvPr id="2" name="矩形 1"/>
            <p:cNvSpPr/>
            <p:nvPr/>
          </p:nvSpPr>
          <p:spPr>
            <a:xfrm>
              <a:off x="-23" y="-1"/>
              <a:ext cx="15633" cy="916"/>
            </a:xfrm>
            <a:prstGeom prst="rect">
              <a:avLst/>
            </a:prstGeom>
            <a:solidFill>
              <a:srgbClr val="000528"/>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7" name="文本框 6"/>
            <p:cNvSpPr txBox="1"/>
            <p:nvPr/>
          </p:nvSpPr>
          <p:spPr>
            <a:xfrm>
              <a:off x="847" y="151"/>
              <a:ext cx="14090" cy="628"/>
            </a:xfrm>
            <a:prstGeom prst="rect">
              <a:avLst/>
            </a:prstGeom>
            <a:noFill/>
          </p:spPr>
          <p:txBody>
            <a:bodyPr wrap="square" rtlCol="0" anchor="t">
              <a:spAutoFit/>
            </a:bodyPr>
            <a:lstStyle/>
            <a:p>
              <a:r>
                <a:rPr lang="en-US" altLang="zh-CN" sz="2000" b="1" dirty="0">
                  <a:solidFill>
                    <a:schemeClr val="bg1"/>
                  </a:solidFill>
                  <a:latin typeface="微软雅黑" panose="020B0503020204020204" charset="-122"/>
                  <a:ea typeface="微软雅黑" panose="020B0503020204020204" charset="-122"/>
                  <a:cs typeface="微软雅黑" panose="020B0503020204020204" charset="-122"/>
                  <a:sym typeface="+mn-ea"/>
                </a:rPr>
                <a:t>7</a:t>
              </a:r>
              <a:r>
                <a:rPr lang="zh-CN" altLang="en-US" sz="2000" b="1" dirty="0">
                  <a:solidFill>
                    <a:schemeClr val="bg1"/>
                  </a:solidFill>
                  <a:latin typeface="微软雅黑" panose="020B0503020204020204" charset="-122"/>
                  <a:ea typeface="微软雅黑" panose="020B0503020204020204" charset="-122"/>
                  <a:cs typeface="微软雅黑" panose="020B0503020204020204" charset="-122"/>
                  <a:sym typeface="+mn-ea"/>
                </a:rPr>
                <a:t>、确认并同意</a:t>
              </a:r>
              <a:r>
                <a:rPr lang="en-US" altLang="zh-CN" sz="2000" b="1" dirty="0">
                  <a:solidFill>
                    <a:schemeClr val="bg1"/>
                  </a:solidFill>
                  <a:latin typeface="微软雅黑" panose="020B0503020204020204" charset="-122"/>
                  <a:ea typeface="微软雅黑" panose="020B0503020204020204" charset="-122"/>
                  <a:cs typeface="微软雅黑" panose="020B0503020204020204" charset="-122"/>
                  <a:sym typeface="+mn-ea"/>
                </a:rPr>
                <a:t> </a:t>
              </a:r>
              <a:r>
                <a:rPr lang="zh-CN" altLang="en-US" sz="2000" b="1" dirty="0">
                  <a:solidFill>
                    <a:srgbClr val="FFFF00"/>
                  </a:solidFill>
                  <a:latin typeface="微软雅黑" panose="020B0503020204020204" charset="-122"/>
                  <a:ea typeface="微软雅黑" panose="020B0503020204020204" charset="-122"/>
                  <a:cs typeface="微软雅黑" panose="020B0503020204020204" charset="-122"/>
                  <a:sym typeface="+mn-ea"/>
                </a:rPr>
                <a:t>开户条款条件</a:t>
              </a:r>
              <a:r>
                <a:rPr lang="zh-CN" altLang="en-US" sz="2000" b="1" dirty="0">
                  <a:solidFill>
                    <a:schemeClr val="bg1"/>
                  </a:solidFill>
                  <a:latin typeface="微软雅黑" panose="020B0503020204020204" charset="-122"/>
                  <a:ea typeface="微软雅黑" panose="020B0503020204020204" charset="-122"/>
                  <a:cs typeface="微软雅黑" panose="020B0503020204020204" charset="-122"/>
                  <a:sym typeface="+mn-ea"/>
                </a:rPr>
                <a:t>，并上传</a:t>
              </a:r>
              <a:r>
                <a:rPr lang="en-US" altLang="zh-CN" sz="2000" b="1" dirty="0">
                  <a:solidFill>
                    <a:schemeClr val="bg1"/>
                  </a:solidFill>
                  <a:latin typeface="微软雅黑" panose="020B0503020204020204" charset="-122"/>
                  <a:ea typeface="微软雅黑" panose="020B0503020204020204" charset="-122"/>
                  <a:cs typeface="微软雅黑" panose="020B0503020204020204" charset="-122"/>
                  <a:sym typeface="+mn-ea"/>
                </a:rPr>
                <a:t> </a:t>
              </a:r>
              <a:r>
                <a:rPr lang="zh-CN" altLang="en-US" sz="2000" b="1" dirty="0">
                  <a:solidFill>
                    <a:srgbClr val="FFFF00"/>
                  </a:solidFill>
                  <a:latin typeface="微软雅黑" panose="020B0503020204020204" charset="-122"/>
                  <a:ea typeface="微软雅黑" panose="020B0503020204020204" charset="-122"/>
                  <a:cs typeface="微软雅黑" panose="020B0503020204020204" charset="-122"/>
                  <a:sym typeface="+mn-ea"/>
                </a:rPr>
                <a:t>身份证正反面</a:t>
              </a:r>
              <a:r>
                <a:rPr lang="en-US" altLang="zh-CN" sz="2000" b="1" dirty="0">
                  <a:solidFill>
                    <a:schemeClr val="bg1"/>
                  </a:solidFill>
                  <a:latin typeface="微软雅黑" panose="020B0503020204020204" charset="-122"/>
                  <a:ea typeface="微软雅黑" panose="020B0503020204020204" charset="-122"/>
                  <a:cs typeface="微软雅黑" panose="020B0503020204020204" charset="-122"/>
                  <a:sym typeface="+mn-ea"/>
                </a:rPr>
                <a:t> </a:t>
              </a:r>
              <a:r>
                <a:rPr lang="zh-CN" altLang="en-US" sz="2000" b="1" dirty="0">
                  <a:solidFill>
                    <a:schemeClr val="bg1"/>
                  </a:solidFill>
                  <a:latin typeface="微软雅黑" panose="020B0503020204020204" charset="-122"/>
                  <a:ea typeface="微软雅黑" panose="020B0503020204020204" charset="-122"/>
                  <a:cs typeface="微软雅黑" panose="020B0503020204020204" charset="-122"/>
                  <a:sym typeface="+mn-ea"/>
                </a:rPr>
                <a:t>照片</a:t>
              </a:r>
            </a:p>
          </p:txBody>
        </p:sp>
        <p:sp>
          <p:nvSpPr>
            <p:cNvPr id="116" name="觅知网-不倒翁ID:189359941"/>
            <p:cNvSpPr/>
            <p:nvPr>
              <p:custDataLst>
                <p:tags r:id="rId1"/>
              </p:custDataLst>
            </p:nvPr>
          </p:nvSpPr>
          <p:spPr>
            <a:xfrm>
              <a:off x="388" y="205"/>
              <a:ext cx="120" cy="50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uLnTx/>
                <a:uFillTx/>
                <a:latin typeface="思源黑体 CN Regular" panose="020B0500000000000000" charset="-122"/>
                <a:ea typeface="思源黑体 CN Regular" panose="020B0500000000000000" charset="-122"/>
                <a:cs typeface="思源黑体 CN Regular" panose="020B0500000000000000" charset="-122"/>
              </a:endParaRPr>
            </a:p>
          </p:txBody>
        </p:sp>
      </p:grpSp>
      <p:grpSp>
        <p:nvGrpSpPr>
          <p:cNvPr id="6" name="组合 5"/>
          <p:cNvGrpSpPr/>
          <p:nvPr/>
        </p:nvGrpSpPr>
        <p:grpSpPr>
          <a:xfrm>
            <a:off x="1127760" y="967105"/>
            <a:ext cx="7650480" cy="5267960"/>
            <a:chOff x="1905" y="1523"/>
            <a:chExt cx="12048" cy="8296"/>
          </a:xfrm>
          <a:effectLst>
            <a:reflection blurRad="6350" stA="52000" endA="300" endPos="35000" dir="5400000" sy="-100000" algn="bl" rotWithShape="0"/>
          </a:effectLst>
        </p:grpSpPr>
        <p:pic>
          <p:nvPicPr>
            <p:cNvPr id="4098" name="Picture 2" descr="C:\Users\Mark-\Desktop\申明.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5" y="1523"/>
              <a:ext cx="5852" cy="8297"/>
            </a:xfrm>
            <a:prstGeom prst="rect">
              <a:avLst/>
            </a:prstGeom>
            <a:noFill/>
            <a:effectLst>
              <a:outerShdw blurRad="177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pic>
          <p:nvPicPr>
            <p:cNvPr id="4099" name="Picture 3" descr="C:\Users\Mark-\Desktop\身份地址证明.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163" y="1523"/>
              <a:ext cx="5790" cy="8297"/>
            </a:xfrm>
            <a:prstGeom prst="rect">
              <a:avLst/>
            </a:prstGeom>
            <a:noFill/>
            <a:effectLst>
              <a:outerShdw blurRad="177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pic>
      </p:gr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NCHORPOINT" val="NO VALUE"/>
  <p:tag name="CHARTLIBVERSION" val="NO VALUE"/>
  <p:tag name="DDVERSION" val="2.0"/>
  <p:tag name="LINECOLOR" val="NO VALUE"/>
  <p:tag name="PLACEHOLDERSIZE" val="NO VALUE"/>
  <p:tag name="SOURCE" val="NO VALUE"/>
  <p:tag name="TYPE" val="ProjectName"/>
  <p:tag name="FILLFORECOLOR" val="Transparent"/>
  <p:tag name="SUBOBJECTID" val="ProjectNameText"/>
  <p:tag name="OBJECTID" val="ProjectName"/>
  <p:tag name="HEIGHT" val="24"/>
  <p:tag name="WIDTH" val="154.75"/>
  <p:tag name="LEFT" val="43.13"/>
  <p:tag name="TOP" val="57.63"/>
  <p:tag name="FONTCOLOR" val="Project Name Font"/>
  <p:tag name="DEVICE" val="Canon Colorpass 1000"/>
</p:tagLst>
</file>

<file path=ppt/tags/tag10.xml><?xml version="1.0" encoding="utf-8"?>
<p:tagLst xmlns:a="http://schemas.openxmlformats.org/drawingml/2006/main" xmlns:r="http://schemas.openxmlformats.org/officeDocument/2006/relationships"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1.xml><?xml version="1.0" encoding="utf-8"?>
<p:tagLst xmlns:a="http://schemas.openxmlformats.org/drawingml/2006/main" xmlns:r="http://schemas.openxmlformats.org/officeDocument/2006/relationships"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xml><?xml version="1.0" encoding="utf-8"?>
<p:tagLst xmlns:a="http://schemas.openxmlformats.org/drawingml/2006/main" xmlns:r="http://schemas.openxmlformats.org/officeDocument/2006/relationships"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1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xml><?xml version="1.0" encoding="utf-8"?>
<p:tagLst xmlns:a="http://schemas.openxmlformats.org/drawingml/2006/main" xmlns:r="http://schemas.openxmlformats.org/officeDocument/2006/relationships"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2.xml><?xml version="1.0" encoding="utf-8"?>
<p:tagLst xmlns:a="http://schemas.openxmlformats.org/drawingml/2006/main" xmlns:r="http://schemas.openxmlformats.org/officeDocument/2006/relationships" xmlns:p="http://schemas.openxmlformats.org/presentationml/2006/main">
  <p:tag name="ANCHORPOINT" val="NO VALUE"/>
  <p:tag name="CHARTLIBVERSION" val="NO VALUE"/>
  <p:tag name="DDVERSION" val="2.0"/>
  <p:tag name="LINECOLOR" val="NO VALUE"/>
  <p:tag name="PLACEHOLDERSIZE" val="NO VALUE"/>
  <p:tag name="SOURCE" val="NO VALUE"/>
  <p:tag name="TYPE" val="ProjectName"/>
  <p:tag name="FILLFORECOLOR" val="Transparent"/>
  <p:tag name="SUBOBJECTID" val="ProjectNameText"/>
  <p:tag name="OBJECTID" val="ProjectName"/>
  <p:tag name="HEIGHT" val="24"/>
  <p:tag name="WIDTH" val="154.75"/>
  <p:tag name="LEFT" val="43.13"/>
  <p:tag name="TOP" val="57.63"/>
  <p:tag name="FONTCOLOR" val="Project Name Font"/>
  <p:tag name="DEVICE" val="Canon Colorpass 1000"/>
</p:tagLst>
</file>

<file path=ppt/tags/tag20.xml><?xml version="1.0" encoding="utf-8"?>
<p:tagLst xmlns:a="http://schemas.openxmlformats.org/drawingml/2006/main" xmlns:r="http://schemas.openxmlformats.org/officeDocument/2006/relationships" xmlns:p="http://schemas.openxmlformats.org/presentationml/2006/main">
  <p:tag name="PREVIOUSTEXTLENGTH" val="58"/>
</p:tagLst>
</file>

<file path=ppt/tags/tag21.xml><?xml version="1.0" encoding="utf-8"?>
<p:tagLst xmlns:a="http://schemas.openxmlformats.org/drawingml/2006/main" xmlns:r="http://schemas.openxmlformats.org/officeDocument/2006/relationships" xmlns:p="http://schemas.openxmlformats.org/presentationml/2006/main">
  <p:tag name="PREVIOUSTEXTLENGTH" val="58"/>
</p:tagLst>
</file>

<file path=ppt/tags/tag2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3.xml><?xml version="1.0" encoding="utf-8"?>
<p:tagLst xmlns:a="http://schemas.openxmlformats.org/drawingml/2006/main" xmlns:r="http://schemas.openxmlformats.org/officeDocument/2006/relationships" xmlns:p="http://schemas.openxmlformats.org/presentationml/2006/main">
  <p:tag name="PREVIOUSTEXTLENGTH" val="103"/>
</p:tagLst>
</file>

<file path=ppt/tags/tag24.xml><?xml version="1.0" encoding="utf-8"?>
<p:tagLst xmlns:a="http://schemas.openxmlformats.org/drawingml/2006/main" xmlns:r="http://schemas.openxmlformats.org/officeDocument/2006/relationships" xmlns:p="http://schemas.openxmlformats.org/presentationml/2006/main">
  <p:tag name="PREVIOUSTEXTLENGTH" val="103"/>
</p:tagLst>
</file>

<file path=ppt/tags/tag25.xml><?xml version="1.0" encoding="utf-8"?>
<p:tagLst xmlns:a="http://schemas.openxmlformats.org/drawingml/2006/main" xmlns:r="http://schemas.openxmlformats.org/officeDocument/2006/relationships" xmlns:p="http://schemas.openxmlformats.org/presentationml/2006/main">
  <p:tag name="PREVIOUSTEXTLENGTH" val="103"/>
</p:tagLst>
</file>

<file path=ppt/tags/tag26.xml><?xml version="1.0" encoding="utf-8"?>
<p:tagLst xmlns:a="http://schemas.openxmlformats.org/drawingml/2006/main" xmlns:r="http://schemas.openxmlformats.org/officeDocument/2006/relationships"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3.xml><?xml version="1.0" encoding="utf-8"?>
<p:tagLst xmlns:a="http://schemas.openxmlformats.org/drawingml/2006/main" xmlns:r="http://schemas.openxmlformats.org/officeDocument/2006/relationships" xmlns:p="http://schemas.openxmlformats.org/presentationml/2006/main">
  <p:tag name="ANCHORPOINT" val="NO VALUE"/>
  <p:tag name="CHARTLIBVERSION" val="NO VALUE"/>
  <p:tag name="DDVERSION" val="2.0"/>
  <p:tag name="LINECOLOR" val="NO VALUE"/>
  <p:tag name="PLACEHOLDERSIZE" val="NO VALUE"/>
  <p:tag name="SOURCE" val="NO VALUE"/>
  <p:tag name="TYPE" val="ProjectName"/>
  <p:tag name="FILLFORECOLOR" val="Transparent"/>
  <p:tag name="SUBOBJECTID" val="ProjectNameText"/>
  <p:tag name="OBJECTID" val="ProjectName"/>
  <p:tag name="HEIGHT" val="24"/>
  <p:tag name="WIDTH" val="154.75"/>
  <p:tag name="LEFT" val="43.13"/>
  <p:tag name="TOP" val="57.63"/>
  <p:tag name="FONTCOLOR" val="Project Name Font"/>
  <p:tag name="DEVICE" val="Canon Colorpass 1000"/>
</p:tagLst>
</file>

<file path=ppt/tags/tag4.xml><?xml version="1.0" encoding="utf-8"?>
<p:tagLst xmlns:a="http://schemas.openxmlformats.org/drawingml/2006/main" xmlns:r="http://schemas.openxmlformats.org/officeDocument/2006/relationships" xmlns:p="http://schemas.openxmlformats.org/presentationml/2006/main">
  <p:tag name="ANCHORPOINT" val="NO VALUE"/>
  <p:tag name="CHARTLIBVERSION" val="NO VALUE"/>
  <p:tag name="DDVERSION" val="2.0"/>
  <p:tag name="LINECOLOR" val="NO VALUE"/>
  <p:tag name="PLACEHOLDERSIZE" val="NO VALUE"/>
  <p:tag name="SOURCE" val="NO VALUE"/>
  <p:tag name="TYPE" val="ProjectName"/>
  <p:tag name="FILLFORECOLOR" val="Transparent"/>
  <p:tag name="SUBOBJECTID" val="ProjectNameText"/>
  <p:tag name="OBJECTID" val="ProjectName"/>
  <p:tag name="HEIGHT" val="24"/>
  <p:tag name="WIDTH" val="154.75"/>
  <p:tag name="LEFT" val="43.13"/>
  <p:tag name="TOP" val="57.63"/>
  <p:tag name="FONTCOLOR" val="Project Name Font"/>
  <p:tag name="DEVICE" val="Canon Colorpass 1000"/>
</p:tagLst>
</file>

<file path=ppt/tags/tag5.xml><?xml version="1.0" encoding="utf-8"?>
<p:tagLst xmlns:a="http://schemas.openxmlformats.org/drawingml/2006/main" xmlns:r="http://schemas.openxmlformats.org/officeDocument/2006/relationships" xmlns:p="http://schemas.openxmlformats.org/presentationml/2006/main">
  <p:tag name="ANCHORPOINT" val="NO VALUE"/>
  <p:tag name="CHARTLIBVERSION" val="NO VALUE"/>
  <p:tag name="DDVERSION" val="2.0"/>
  <p:tag name="LINECOLOR" val="NO VALUE"/>
  <p:tag name="PLACEHOLDERSIZE" val="NO VALUE"/>
  <p:tag name="SOURCE" val="NO VALUE"/>
  <p:tag name="TYPE" val="ProjectName"/>
  <p:tag name="FILLFORECOLOR" val="Transparent"/>
  <p:tag name="SUBOBJECTID" val="ProjectNameText"/>
  <p:tag name="OBJECTID" val="ProjectName"/>
  <p:tag name="HEIGHT" val="24"/>
  <p:tag name="WIDTH" val="154.75"/>
  <p:tag name="LEFT" val="43.13"/>
  <p:tag name="TOP" val="57.63"/>
  <p:tag name="FONTCOLOR" val="Project Name Font"/>
  <p:tag name="DEVICE" val="Canon Colorpass 1000"/>
</p:tagLst>
</file>

<file path=ppt/tags/tag6.xml><?xml version="1.0" encoding="utf-8"?>
<p:tagLst xmlns:a="http://schemas.openxmlformats.org/drawingml/2006/main" xmlns:r="http://schemas.openxmlformats.org/officeDocument/2006/relationships" xmlns:p="http://schemas.openxmlformats.org/presentationml/2006/main">
  <p:tag name="ANCHORPOINT" val="NO VALUE"/>
  <p:tag name="CHARTLIBVERSION" val="NO VALUE"/>
  <p:tag name="DDVERSION" val="2.0"/>
  <p:tag name="LINECOLOR" val="NO VALUE"/>
  <p:tag name="PLACEHOLDERSIZE" val="NO VALUE"/>
  <p:tag name="SOURCE" val="NO VALUE"/>
  <p:tag name="TYPE" val="ProjectName"/>
  <p:tag name="FILLFORECOLOR" val="Transparent"/>
  <p:tag name="SUBOBJECTID" val="ProjectNameText"/>
  <p:tag name="OBJECTID" val="ProjectName"/>
  <p:tag name="HEIGHT" val="24"/>
  <p:tag name="WIDTH" val="154.75"/>
  <p:tag name="LEFT" val="43.13"/>
  <p:tag name="TOP" val="57.63"/>
  <p:tag name="FONTCOLOR" val="Project Name Font"/>
  <p:tag name="DEVICE" val="Canon Colorpass 1000"/>
</p:tagLst>
</file>

<file path=ppt/tags/tag7.xml><?xml version="1.0" encoding="utf-8"?>
<p:tagLst xmlns:a="http://schemas.openxmlformats.org/drawingml/2006/main" xmlns:r="http://schemas.openxmlformats.org/officeDocument/2006/relationships" xmlns:p="http://schemas.openxmlformats.org/presentationml/2006/main">
  <p:tag name="KSO_WM_UNIT_FILL_FORE_SCHEMECOLOR_INDEX_BRIGHTNESS" val="0"/>
  <p:tag name="KSO_WM_UNIT_FILL_FORE_SCHEMECOLOR_INDEX" val="5"/>
  <p:tag name="KSO_WM_UNIT_FILL_TYPE" val="1"/>
  <p:tag name="KSO_WM_UNIT_TEXT_FILL_FORE_SCHEMECOLOR_INDEX_BRIGHTNESS" val="0"/>
  <p:tag name="KSO_WM_UNIT_TEXT_FILL_FORE_SCHEMECOLOR_INDEX" val="2"/>
  <p:tag name="KSO_WM_UNIT_TEXT_FILL_TYPE" val="1"/>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LMAX Group">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LMAX Global">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LMAX Digital">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LMAX Exchan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Presentation inner pages">
  <a:themeElements>
    <a:clrScheme name="11/25">
      <a:dk1>
        <a:srgbClr val="000000"/>
      </a:dk1>
      <a:lt1>
        <a:srgbClr val="FFFFFF"/>
      </a:lt1>
      <a:dk2>
        <a:srgbClr val="C01818"/>
      </a:dk2>
      <a:lt2>
        <a:srgbClr val="FFFFFF"/>
      </a:lt2>
      <a:accent1>
        <a:srgbClr val="C01818"/>
      </a:accent1>
      <a:accent2>
        <a:srgbClr val="666666"/>
      </a:accent2>
      <a:accent3>
        <a:srgbClr val="D96161"/>
      </a:accent3>
      <a:accent4>
        <a:srgbClr val="B0B0B0"/>
      </a:accent4>
      <a:accent5>
        <a:srgbClr val="FFC5C5"/>
      </a:accent5>
      <a:accent6>
        <a:srgbClr val="D8D8D8"/>
      </a:accent6>
      <a:hlink>
        <a:srgbClr val="D8D8D8"/>
      </a:hlink>
      <a:folHlink>
        <a:srgbClr val="D8D8D8"/>
      </a:folHlink>
    </a:clrScheme>
    <a:fontScheme name="Firmwide 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tx2"/>
        </a:solidFill>
        <a:ln w="19050">
          <a:solidFill>
            <a:schemeClr val="tx2"/>
          </a:solidFill>
        </a:ln>
      </a:spPr>
      <a:bodyPr rot="0" spcFirstLastPara="0" vertOverflow="overflow" horzOverflow="overflow" vert="horz" wrap="square" lIns="46800" tIns="45720" rIns="46800" bIns="45720" numCol="1" spcCol="0" rtlCol="0" fromWordArt="0" anchor="ctr" anchorCtr="0" forceAA="0" compatLnSpc="1">
        <a:noAutofit/>
      </a:bodyPr>
      <a:lstStyle>
        <a:defPPr algn="ctr">
          <a:spcBef>
            <a:spcPts val="400"/>
          </a:spcBef>
          <a:defRPr sz="800" dirty="0" err="1" smtClean="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lIns="0" tIns="0" rIns="0" bIns="0" rtlCol="0" anchor="t">
        <a:spAutoFit/>
      </a:bodyPr>
      <a:lstStyle>
        <a:defPPr algn="l">
          <a:spcBef>
            <a:spcPts val="400"/>
          </a:spcBef>
          <a:defRPr sz="800" dirty="0" smtClean="0"/>
        </a:defPPr>
      </a:lstStyle>
      <a:style>
        <a:lnRef idx="0">
          <a:scrgbClr r="0" g="0" b="0"/>
        </a:lnRef>
        <a:fillRef idx="0">
          <a:scrgbClr r="0" g="0" b="0"/>
        </a:fillRef>
        <a:effectRef idx="0">
          <a:scrgbClr r="0" g="0" b="0"/>
        </a:effectRef>
        <a:fontRef idx="minor">
          <a:schemeClr val="tx1"/>
        </a:fontRef>
      </a:style>
    </a:txDef>
  </a:objectDefaults>
  <a:extraClrSchemeLst/>
  <a:custClrLst>
    <a:custClr name="Dark Green">
      <a:srgbClr val="2D8F78"/>
    </a:custClr>
    <a:custClr name="Sky Blue">
      <a:srgbClr val="71D1D5"/>
    </a:custClr>
    <a:custClr name="Violet">
      <a:srgbClr val="929BCA"/>
    </a:custClr>
    <a:custClr name="Light Violet">
      <a:srgbClr val="D5D9EB"/>
    </a:custClr>
    <a:custClr name="Crimson">
      <a:srgbClr val="B4425D"/>
    </a:custClr>
    <a:custClr name="Beige">
      <a:srgbClr val="E3D7AB"/>
    </a:custClr>
    <a:custClr name="Bronze">
      <a:srgbClr val="C3842F"/>
    </a:custClr>
    <a:custClr name="Light Green">
      <a:srgbClr val="89B871"/>
    </a:custClr>
    <a:custClr name="Teal">
      <a:srgbClr val="4DB0C4"/>
    </a:custClr>
    <a:custClr name="Purple">
      <a:srgbClr val="AA7BB2"/>
    </a:custClr>
    <a:custClr name="Royal Blue">
      <a:srgbClr val="247DC2"/>
    </a:custClr>
    <a:custClr name="Dark Blue">
      <a:srgbClr val="003064"/>
    </a:custClr>
  </a:custClr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White blank">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White blank">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TotalTime>
  <Words>581</Words>
  <Application>Microsoft Office PowerPoint</Application>
  <PresentationFormat>A4 纸张(210x297 毫米)</PresentationFormat>
  <Paragraphs>52</Paragraphs>
  <Slides>11</Slides>
  <Notes>0</Notes>
  <HiddenSlides>0</HiddenSlides>
  <MMClips>0</MMClips>
  <ScaleCrop>false</ScaleCrop>
  <HeadingPairs>
    <vt:vector size="6" baseType="variant">
      <vt:variant>
        <vt:lpstr>已用的字体</vt:lpstr>
      </vt:variant>
      <vt:variant>
        <vt:i4>7</vt:i4>
      </vt:variant>
      <vt:variant>
        <vt:lpstr>主题</vt:lpstr>
      </vt:variant>
      <vt:variant>
        <vt:i4>7</vt:i4>
      </vt:variant>
      <vt:variant>
        <vt:lpstr>幻灯片标题</vt:lpstr>
      </vt:variant>
      <vt:variant>
        <vt:i4>11</vt:i4>
      </vt:variant>
    </vt:vector>
  </HeadingPairs>
  <TitlesOfParts>
    <vt:vector size="25" baseType="lpstr">
      <vt:lpstr>华康俪金黑W8</vt:lpstr>
      <vt:lpstr>思源黑体 CN Regular</vt:lpstr>
      <vt:lpstr>微软雅黑</vt:lpstr>
      <vt:lpstr>Arial</vt:lpstr>
      <vt:lpstr>Calibri</vt:lpstr>
      <vt:lpstr>Courier New</vt:lpstr>
      <vt:lpstr>Times New Roman</vt:lpstr>
      <vt:lpstr>LMAX Group</vt:lpstr>
      <vt:lpstr>LMAX Global</vt:lpstr>
      <vt:lpstr>LMAX Digital</vt:lpstr>
      <vt:lpstr>LMAX Exchange</vt:lpstr>
      <vt:lpstr>Presentation inner pages</vt:lpstr>
      <vt:lpstr>White blank</vt:lpstr>
      <vt:lpstr>1_White blank</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Marek Majcherski</dc:creator>
  <cp:lastModifiedBy>Frank F</cp:lastModifiedBy>
  <cp:revision>182</cp:revision>
  <cp:lastPrinted>2025-04-18T13:29:00Z</cp:lastPrinted>
  <dcterms:created xsi:type="dcterms:W3CDTF">2019-10-10T09:37:00Z</dcterms:created>
  <dcterms:modified xsi:type="dcterms:W3CDTF">2025-12-09T14:31:08Z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dc2b5fb3-802f-4d45-b807-1fa8c4ef7f4f_Enabled">
    <vt:lpwstr>true</vt:lpwstr>
  </property>
  <property fmtid="{D5CDD505-2E9C-101B-9397-08002B2CF9AE}" pid="3" name="MSIP_Label_dc2b5fb3-802f-4d45-b807-1fa8c4ef7f4f_SetDate">
    <vt:lpwstr>2023-02-21T15:03:52Z</vt:lpwstr>
  </property>
  <property fmtid="{D5CDD505-2E9C-101B-9397-08002B2CF9AE}" pid="4" name="MSIP_Label_dc2b5fb3-802f-4d45-b807-1fa8c4ef7f4f_Method">
    <vt:lpwstr>Standard</vt:lpwstr>
  </property>
  <property fmtid="{D5CDD505-2E9C-101B-9397-08002B2CF9AE}" pid="5" name="MSIP_Label_dc2b5fb3-802f-4d45-b807-1fa8c4ef7f4f_Name">
    <vt:lpwstr>LMAX Internal</vt:lpwstr>
  </property>
  <property fmtid="{D5CDD505-2E9C-101B-9397-08002B2CF9AE}" pid="6" name="MSIP_Label_dc2b5fb3-802f-4d45-b807-1fa8c4ef7f4f_SiteId">
    <vt:lpwstr>be2acde4-6e64-49d5-8f9d-a94d9b99fd2b</vt:lpwstr>
  </property>
  <property fmtid="{D5CDD505-2E9C-101B-9397-08002B2CF9AE}" pid="7" name="MSIP_Label_dc2b5fb3-802f-4d45-b807-1fa8c4ef7f4f_ActionId">
    <vt:lpwstr>53b216ff-c87c-4b72-be03-02a0c81e17fb</vt:lpwstr>
  </property>
  <property fmtid="{D5CDD505-2E9C-101B-9397-08002B2CF9AE}" pid="8" name="MSIP_Label_dc2b5fb3-802f-4d45-b807-1fa8c4ef7f4f_ContentBits">
    <vt:lpwstr>0</vt:lpwstr>
  </property>
  <property fmtid="{D5CDD505-2E9C-101B-9397-08002B2CF9AE}" pid="9" name="ICV">
    <vt:lpwstr>B2DBD4F9BF6342889B79FF27E12D0D11_13</vt:lpwstr>
  </property>
  <property fmtid="{D5CDD505-2E9C-101B-9397-08002B2CF9AE}" pid="10" name="KSOProductBuildVer">
    <vt:lpwstr>2052-12.1.0.20784</vt:lpwstr>
  </property>
</Properties>
</file>